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65" r:id="rId3"/>
    <p:sldId id="274" r:id="rId4"/>
    <p:sldId id="289" r:id="rId5"/>
    <p:sldId id="290" r:id="rId6"/>
    <p:sldId id="291" r:id="rId7"/>
    <p:sldId id="292" r:id="rId8"/>
    <p:sldId id="276" r:id="rId9"/>
    <p:sldId id="298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Tekijä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9619" autoAdjust="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02359-E29E-4A2D-ACAC-4DCAC351BA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AE76108-91FB-44D8-8A89-B8E208F7E5CA}">
      <dgm:prSet phldrT="[Teksti]"/>
      <dgm:spPr/>
      <dgm:t>
        <a:bodyPr/>
        <a:lstStyle/>
        <a:p>
          <a:r>
            <a:rPr lang="fi-FI" dirty="0"/>
            <a:t>Pekka Mäkinen Projektipäällikkö</a:t>
          </a:r>
        </a:p>
      </dgm:t>
    </dgm:pt>
    <dgm:pt modelId="{FB6FE0FF-6322-4547-93AB-8311BC623C08}" type="parTrans" cxnId="{14EE8AC3-0110-4526-90CC-06B68394D9E2}">
      <dgm:prSet/>
      <dgm:spPr/>
      <dgm:t>
        <a:bodyPr/>
        <a:lstStyle/>
        <a:p>
          <a:endParaRPr lang="fi-FI"/>
        </a:p>
      </dgm:t>
    </dgm:pt>
    <dgm:pt modelId="{0D0D4CAD-4648-4F86-96D2-249E348C9951}" type="sibTrans" cxnId="{14EE8AC3-0110-4526-90CC-06B68394D9E2}">
      <dgm:prSet/>
      <dgm:spPr/>
      <dgm:t>
        <a:bodyPr/>
        <a:lstStyle/>
        <a:p>
          <a:endParaRPr lang="fi-FI"/>
        </a:p>
      </dgm:t>
    </dgm:pt>
    <dgm:pt modelId="{5F5A6335-6630-4D71-8A8D-82747DBEDD02}" type="asst">
      <dgm:prSet phldrT="[Teksti]"/>
      <dgm:spPr/>
      <dgm:t>
        <a:bodyPr/>
        <a:lstStyle/>
        <a:p>
          <a:pPr algn="r"/>
          <a:r>
            <a:rPr lang="fi-FI" dirty="0"/>
            <a:t>Piirin puheenjohtaja Hallinnollinen avustaja</a:t>
          </a:r>
        </a:p>
      </dgm:t>
    </dgm:pt>
    <dgm:pt modelId="{1D68A030-C6F3-413B-8622-5590D9ED1D15}" type="parTrans" cxnId="{D9315502-9429-4195-A4A9-CF2CAF046280}">
      <dgm:prSet/>
      <dgm:spPr/>
      <dgm:t>
        <a:bodyPr/>
        <a:lstStyle/>
        <a:p>
          <a:endParaRPr lang="fi-FI"/>
        </a:p>
      </dgm:t>
    </dgm:pt>
    <dgm:pt modelId="{A1EBADD5-FED1-449B-BA17-8D2135A730AD}" type="sibTrans" cxnId="{D9315502-9429-4195-A4A9-CF2CAF046280}">
      <dgm:prSet/>
      <dgm:spPr/>
      <dgm:t>
        <a:bodyPr/>
        <a:lstStyle/>
        <a:p>
          <a:endParaRPr lang="fi-FI"/>
        </a:p>
      </dgm:t>
    </dgm:pt>
    <dgm:pt modelId="{292949A4-AA05-4E18-B3F5-1798B9517995}">
      <dgm:prSet phldrT="[Teksti]"/>
      <dgm:spPr/>
      <dgm:t>
        <a:bodyPr/>
        <a:lstStyle/>
        <a:p>
          <a:r>
            <a:rPr lang="fi-FI" dirty="0"/>
            <a:t>Piirihallitus: suunnitteleva yksikkö</a:t>
          </a:r>
        </a:p>
      </dgm:t>
    </dgm:pt>
    <dgm:pt modelId="{480A263B-CD14-423A-A0E1-102EAB428708}" type="parTrans" cxnId="{96B205B4-5F7B-470F-9F70-6B6E2AA23B87}">
      <dgm:prSet/>
      <dgm:spPr/>
      <dgm:t>
        <a:bodyPr/>
        <a:lstStyle/>
        <a:p>
          <a:endParaRPr lang="fi-FI"/>
        </a:p>
      </dgm:t>
    </dgm:pt>
    <dgm:pt modelId="{95DB1844-9FB2-42CD-B947-48E4C21612F4}" type="sibTrans" cxnId="{96B205B4-5F7B-470F-9F70-6B6E2AA23B87}">
      <dgm:prSet/>
      <dgm:spPr/>
      <dgm:t>
        <a:bodyPr/>
        <a:lstStyle/>
        <a:p>
          <a:endParaRPr lang="fi-FI"/>
        </a:p>
      </dgm:t>
    </dgm:pt>
    <dgm:pt modelId="{28A0B37A-BED0-495D-9DE0-5C3EB254BD9C}">
      <dgm:prSet phldrT="[Teksti]"/>
      <dgm:spPr/>
      <dgm:t>
        <a:bodyPr/>
        <a:lstStyle/>
        <a:p>
          <a:r>
            <a:rPr lang="fi-FI" dirty="0"/>
            <a:t>Ylä-Savon piirin yhdistykset: toteuttajat</a:t>
          </a:r>
        </a:p>
      </dgm:t>
    </dgm:pt>
    <dgm:pt modelId="{A9367425-E34E-4C76-9930-ADFAEE130305}" type="parTrans" cxnId="{8AB5A839-2EFC-4189-B42A-B729FAF8A55B}">
      <dgm:prSet/>
      <dgm:spPr/>
      <dgm:t>
        <a:bodyPr/>
        <a:lstStyle/>
        <a:p>
          <a:endParaRPr lang="fi-FI"/>
        </a:p>
      </dgm:t>
    </dgm:pt>
    <dgm:pt modelId="{E517DD1E-2D47-4B97-AEE7-47F17CA57721}" type="sibTrans" cxnId="{8AB5A839-2EFC-4189-B42A-B729FAF8A55B}">
      <dgm:prSet/>
      <dgm:spPr/>
      <dgm:t>
        <a:bodyPr/>
        <a:lstStyle/>
        <a:p>
          <a:endParaRPr lang="fi-FI"/>
        </a:p>
      </dgm:t>
    </dgm:pt>
    <dgm:pt modelId="{0ACBA0E5-BBCD-43D7-A3BC-FC0CF9D01C8A}">
      <dgm:prSet phldrT="[Teksti]"/>
      <dgm:spPr/>
      <dgm:t>
        <a:bodyPr/>
        <a:lstStyle/>
        <a:p>
          <a:r>
            <a:rPr lang="fi-FI" dirty="0"/>
            <a:t>Yhteistyökumppanit:</a:t>
          </a:r>
        </a:p>
        <a:p>
          <a:r>
            <a:rPr lang="fi-FI" dirty="0"/>
            <a:t>ammattiapu</a:t>
          </a:r>
        </a:p>
      </dgm:t>
    </dgm:pt>
    <dgm:pt modelId="{C6B0EF2E-D0FA-4A1B-8E00-868CCDF8158E}" type="parTrans" cxnId="{6581C4F9-789D-48A7-9428-0E021B2DC4A2}">
      <dgm:prSet/>
      <dgm:spPr/>
      <dgm:t>
        <a:bodyPr/>
        <a:lstStyle/>
        <a:p>
          <a:endParaRPr lang="fi-FI"/>
        </a:p>
      </dgm:t>
    </dgm:pt>
    <dgm:pt modelId="{D230325B-7A0E-4212-8386-DF558C1F2B2A}" type="sibTrans" cxnId="{6581C4F9-789D-48A7-9428-0E021B2DC4A2}">
      <dgm:prSet/>
      <dgm:spPr/>
      <dgm:t>
        <a:bodyPr/>
        <a:lstStyle/>
        <a:p>
          <a:endParaRPr lang="fi-FI"/>
        </a:p>
      </dgm:t>
    </dgm:pt>
    <dgm:pt modelId="{5FDCA85D-1C67-44A6-9071-13A348508795}">
      <dgm:prSet phldrT="[Teksti]"/>
      <dgm:spPr/>
      <dgm:t>
        <a:bodyPr/>
        <a:lstStyle/>
        <a:p>
          <a:r>
            <a:rPr lang="fi-FI" dirty="0"/>
            <a:t>Piirin syyskokous 2019 - yhteenveto</a:t>
          </a:r>
        </a:p>
      </dgm:t>
    </dgm:pt>
    <dgm:pt modelId="{03FDE31C-AA0C-4FFD-88F3-B8C60C7688B2}" type="parTrans" cxnId="{271D1B83-8B39-409B-9021-75223A00D6D6}">
      <dgm:prSet/>
      <dgm:spPr/>
      <dgm:t>
        <a:bodyPr/>
        <a:lstStyle/>
        <a:p>
          <a:endParaRPr lang="fi-FI"/>
        </a:p>
      </dgm:t>
    </dgm:pt>
    <dgm:pt modelId="{FE1A6629-9F0A-4947-827E-686E8B12F027}" type="sibTrans" cxnId="{271D1B83-8B39-409B-9021-75223A00D6D6}">
      <dgm:prSet/>
      <dgm:spPr/>
      <dgm:t>
        <a:bodyPr/>
        <a:lstStyle/>
        <a:p>
          <a:endParaRPr lang="fi-FI"/>
        </a:p>
      </dgm:t>
    </dgm:pt>
    <dgm:pt modelId="{24932D62-51B8-4D71-A5FA-4BD57552139C}" type="pres">
      <dgm:prSet presAssocID="{78502359-E29E-4A2D-ACAC-4DCAC351BA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487077-536E-4911-8464-54721A48DE05}" type="pres">
      <dgm:prSet presAssocID="{1AE76108-91FB-44D8-8A89-B8E208F7E5CA}" presName="hierRoot1" presStyleCnt="0">
        <dgm:presLayoutVars>
          <dgm:hierBranch val="init"/>
        </dgm:presLayoutVars>
      </dgm:prSet>
      <dgm:spPr/>
    </dgm:pt>
    <dgm:pt modelId="{342D541C-5030-4F91-A070-844941CA9444}" type="pres">
      <dgm:prSet presAssocID="{1AE76108-91FB-44D8-8A89-B8E208F7E5CA}" presName="rootComposite1" presStyleCnt="0"/>
      <dgm:spPr/>
    </dgm:pt>
    <dgm:pt modelId="{B4F9536A-212F-4EE6-8E36-1F7330E5587D}" type="pres">
      <dgm:prSet presAssocID="{1AE76108-91FB-44D8-8A89-B8E208F7E5CA}" presName="rootText1" presStyleLbl="node0" presStyleIdx="0" presStyleCnt="1">
        <dgm:presLayoutVars>
          <dgm:chPref val="3"/>
        </dgm:presLayoutVars>
      </dgm:prSet>
      <dgm:spPr/>
    </dgm:pt>
    <dgm:pt modelId="{B4EA89FA-F4C3-4343-B0EA-03CE8E80571B}" type="pres">
      <dgm:prSet presAssocID="{1AE76108-91FB-44D8-8A89-B8E208F7E5CA}" presName="rootConnector1" presStyleLbl="node1" presStyleIdx="0" presStyleCnt="0"/>
      <dgm:spPr/>
    </dgm:pt>
    <dgm:pt modelId="{D1F0577B-7768-4685-A52C-86010901C5D7}" type="pres">
      <dgm:prSet presAssocID="{1AE76108-91FB-44D8-8A89-B8E208F7E5CA}" presName="hierChild2" presStyleCnt="0"/>
      <dgm:spPr/>
    </dgm:pt>
    <dgm:pt modelId="{ED86A04F-8E18-4C09-847D-FF6943170D74}" type="pres">
      <dgm:prSet presAssocID="{480A263B-CD14-423A-A0E1-102EAB428708}" presName="Name37" presStyleLbl="parChTrans1D2" presStyleIdx="0" presStyleCnt="5"/>
      <dgm:spPr/>
    </dgm:pt>
    <dgm:pt modelId="{EFB687C1-0A36-4EE0-869B-BE082DC4B4F5}" type="pres">
      <dgm:prSet presAssocID="{292949A4-AA05-4E18-B3F5-1798B9517995}" presName="hierRoot2" presStyleCnt="0">
        <dgm:presLayoutVars>
          <dgm:hierBranch val="init"/>
        </dgm:presLayoutVars>
      </dgm:prSet>
      <dgm:spPr/>
    </dgm:pt>
    <dgm:pt modelId="{B3B2FC3E-37B1-4887-B44A-51C1D04E725F}" type="pres">
      <dgm:prSet presAssocID="{292949A4-AA05-4E18-B3F5-1798B9517995}" presName="rootComposite" presStyleCnt="0"/>
      <dgm:spPr/>
    </dgm:pt>
    <dgm:pt modelId="{7174A553-29A2-4360-80CF-40A80BE1E5E1}" type="pres">
      <dgm:prSet presAssocID="{292949A4-AA05-4E18-B3F5-1798B9517995}" presName="rootText" presStyleLbl="node2" presStyleIdx="0" presStyleCnt="4">
        <dgm:presLayoutVars>
          <dgm:chPref val="3"/>
        </dgm:presLayoutVars>
      </dgm:prSet>
      <dgm:spPr/>
    </dgm:pt>
    <dgm:pt modelId="{D164376A-6279-4F34-8FAC-9C7E5143D544}" type="pres">
      <dgm:prSet presAssocID="{292949A4-AA05-4E18-B3F5-1798B9517995}" presName="rootConnector" presStyleLbl="node2" presStyleIdx="0" presStyleCnt="4"/>
      <dgm:spPr/>
    </dgm:pt>
    <dgm:pt modelId="{8C825E58-14E8-483E-9F7B-AA1792C01D88}" type="pres">
      <dgm:prSet presAssocID="{292949A4-AA05-4E18-B3F5-1798B9517995}" presName="hierChild4" presStyleCnt="0"/>
      <dgm:spPr/>
    </dgm:pt>
    <dgm:pt modelId="{DE7C342C-0614-40D9-A99C-12D7AD9BC715}" type="pres">
      <dgm:prSet presAssocID="{292949A4-AA05-4E18-B3F5-1798B9517995}" presName="hierChild5" presStyleCnt="0"/>
      <dgm:spPr/>
    </dgm:pt>
    <dgm:pt modelId="{49F27310-186D-41EB-B0D9-B311379F2447}" type="pres">
      <dgm:prSet presAssocID="{A9367425-E34E-4C76-9930-ADFAEE130305}" presName="Name37" presStyleLbl="parChTrans1D2" presStyleIdx="1" presStyleCnt="5"/>
      <dgm:spPr/>
    </dgm:pt>
    <dgm:pt modelId="{DD37C9DD-498D-4BBC-B3E4-1EA4D5759522}" type="pres">
      <dgm:prSet presAssocID="{28A0B37A-BED0-495D-9DE0-5C3EB254BD9C}" presName="hierRoot2" presStyleCnt="0">
        <dgm:presLayoutVars>
          <dgm:hierBranch val="init"/>
        </dgm:presLayoutVars>
      </dgm:prSet>
      <dgm:spPr/>
    </dgm:pt>
    <dgm:pt modelId="{5D52FA1C-A3E5-4CA3-8F7A-23BAFF63DCA7}" type="pres">
      <dgm:prSet presAssocID="{28A0B37A-BED0-495D-9DE0-5C3EB254BD9C}" presName="rootComposite" presStyleCnt="0"/>
      <dgm:spPr/>
    </dgm:pt>
    <dgm:pt modelId="{08335018-97AA-460E-A117-81DBA3DD3BA6}" type="pres">
      <dgm:prSet presAssocID="{28A0B37A-BED0-495D-9DE0-5C3EB254BD9C}" presName="rootText" presStyleLbl="node2" presStyleIdx="1" presStyleCnt="4">
        <dgm:presLayoutVars>
          <dgm:chPref val="3"/>
        </dgm:presLayoutVars>
      </dgm:prSet>
      <dgm:spPr/>
    </dgm:pt>
    <dgm:pt modelId="{65D0D12C-4679-4F26-9710-FD8E514589D1}" type="pres">
      <dgm:prSet presAssocID="{28A0B37A-BED0-495D-9DE0-5C3EB254BD9C}" presName="rootConnector" presStyleLbl="node2" presStyleIdx="1" presStyleCnt="4"/>
      <dgm:spPr/>
    </dgm:pt>
    <dgm:pt modelId="{8EB97B11-FBCA-4B4E-B19F-53DF3AFDD2F3}" type="pres">
      <dgm:prSet presAssocID="{28A0B37A-BED0-495D-9DE0-5C3EB254BD9C}" presName="hierChild4" presStyleCnt="0"/>
      <dgm:spPr/>
    </dgm:pt>
    <dgm:pt modelId="{02C81350-F8A1-4EAC-834A-37E8A0F9D7A0}" type="pres">
      <dgm:prSet presAssocID="{28A0B37A-BED0-495D-9DE0-5C3EB254BD9C}" presName="hierChild5" presStyleCnt="0"/>
      <dgm:spPr/>
    </dgm:pt>
    <dgm:pt modelId="{86CB14CF-3AAB-49BF-A348-8C10128F63F4}" type="pres">
      <dgm:prSet presAssocID="{C6B0EF2E-D0FA-4A1B-8E00-868CCDF8158E}" presName="Name37" presStyleLbl="parChTrans1D2" presStyleIdx="2" presStyleCnt="5"/>
      <dgm:spPr/>
    </dgm:pt>
    <dgm:pt modelId="{77371579-F80B-48CD-B835-644D974105F2}" type="pres">
      <dgm:prSet presAssocID="{0ACBA0E5-BBCD-43D7-A3BC-FC0CF9D01C8A}" presName="hierRoot2" presStyleCnt="0">
        <dgm:presLayoutVars>
          <dgm:hierBranch val="init"/>
        </dgm:presLayoutVars>
      </dgm:prSet>
      <dgm:spPr/>
    </dgm:pt>
    <dgm:pt modelId="{C6C8DF18-AFF5-41C5-91D5-986B3912F98F}" type="pres">
      <dgm:prSet presAssocID="{0ACBA0E5-BBCD-43D7-A3BC-FC0CF9D01C8A}" presName="rootComposite" presStyleCnt="0"/>
      <dgm:spPr/>
    </dgm:pt>
    <dgm:pt modelId="{57DA3771-BFCF-450F-AC08-0C13953670E4}" type="pres">
      <dgm:prSet presAssocID="{0ACBA0E5-BBCD-43D7-A3BC-FC0CF9D01C8A}" presName="rootText" presStyleLbl="node2" presStyleIdx="2" presStyleCnt="4">
        <dgm:presLayoutVars>
          <dgm:chPref val="3"/>
        </dgm:presLayoutVars>
      </dgm:prSet>
      <dgm:spPr/>
    </dgm:pt>
    <dgm:pt modelId="{FA66423F-FACA-4DAE-89C7-B644512E5F7D}" type="pres">
      <dgm:prSet presAssocID="{0ACBA0E5-BBCD-43D7-A3BC-FC0CF9D01C8A}" presName="rootConnector" presStyleLbl="node2" presStyleIdx="2" presStyleCnt="4"/>
      <dgm:spPr/>
    </dgm:pt>
    <dgm:pt modelId="{A60090D2-BA88-4DA7-A0B0-A2449D16B861}" type="pres">
      <dgm:prSet presAssocID="{0ACBA0E5-BBCD-43D7-A3BC-FC0CF9D01C8A}" presName="hierChild4" presStyleCnt="0"/>
      <dgm:spPr/>
    </dgm:pt>
    <dgm:pt modelId="{1058A9B4-2819-474F-9B1E-FCE066EC39C9}" type="pres">
      <dgm:prSet presAssocID="{0ACBA0E5-BBCD-43D7-A3BC-FC0CF9D01C8A}" presName="hierChild5" presStyleCnt="0"/>
      <dgm:spPr/>
    </dgm:pt>
    <dgm:pt modelId="{8E0B701E-731A-4119-97E9-BE8C6970B14F}" type="pres">
      <dgm:prSet presAssocID="{03FDE31C-AA0C-4FFD-88F3-B8C60C7688B2}" presName="Name37" presStyleLbl="parChTrans1D2" presStyleIdx="3" presStyleCnt="5"/>
      <dgm:spPr/>
    </dgm:pt>
    <dgm:pt modelId="{874468E2-0EC1-4B30-BFBA-2E7D789367BD}" type="pres">
      <dgm:prSet presAssocID="{5FDCA85D-1C67-44A6-9071-13A348508795}" presName="hierRoot2" presStyleCnt="0">
        <dgm:presLayoutVars>
          <dgm:hierBranch val="init"/>
        </dgm:presLayoutVars>
      </dgm:prSet>
      <dgm:spPr/>
    </dgm:pt>
    <dgm:pt modelId="{EBD67921-28BF-4E49-9555-F1C1BBCF3162}" type="pres">
      <dgm:prSet presAssocID="{5FDCA85D-1C67-44A6-9071-13A348508795}" presName="rootComposite" presStyleCnt="0"/>
      <dgm:spPr/>
    </dgm:pt>
    <dgm:pt modelId="{95F76DE9-F993-4C08-8EB9-2BBE7C2B73FA}" type="pres">
      <dgm:prSet presAssocID="{5FDCA85D-1C67-44A6-9071-13A348508795}" presName="rootText" presStyleLbl="node2" presStyleIdx="3" presStyleCnt="4">
        <dgm:presLayoutVars>
          <dgm:chPref val="3"/>
        </dgm:presLayoutVars>
      </dgm:prSet>
      <dgm:spPr/>
    </dgm:pt>
    <dgm:pt modelId="{A76F18EF-98B9-479F-AD3D-B0E4FFB0B47A}" type="pres">
      <dgm:prSet presAssocID="{5FDCA85D-1C67-44A6-9071-13A348508795}" presName="rootConnector" presStyleLbl="node2" presStyleIdx="3" presStyleCnt="4"/>
      <dgm:spPr/>
    </dgm:pt>
    <dgm:pt modelId="{D5C426A1-EAF3-4CC8-9D70-F9EBFDECC12B}" type="pres">
      <dgm:prSet presAssocID="{5FDCA85D-1C67-44A6-9071-13A348508795}" presName="hierChild4" presStyleCnt="0"/>
      <dgm:spPr/>
    </dgm:pt>
    <dgm:pt modelId="{FAC07446-5EA7-473F-8A6A-3F435781B06F}" type="pres">
      <dgm:prSet presAssocID="{5FDCA85D-1C67-44A6-9071-13A348508795}" presName="hierChild5" presStyleCnt="0"/>
      <dgm:spPr/>
    </dgm:pt>
    <dgm:pt modelId="{53425F9F-A766-4F4F-BE7E-8967A57E25F5}" type="pres">
      <dgm:prSet presAssocID="{1AE76108-91FB-44D8-8A89-B8E208F7E5CA}" presName="hierChild3" presStyleCnt="0"/>
      <dgm:spPr/>
    </dgm:pt>
    <dgm:pt modelId="{68C4EFF2-445F-4267-8276-3476572E2322}" type="pres">
      <dgm:prSet presAssocID="{1D68A030-C6F3-413B-8622-5590D9ED1D15}" presName="Name111" presStyleLbl="parChTrans1D2" presStyleIdx="4" presStyleCnt="5"/>
      <dgm:spPr/>
    </dgm:pt>
    <dgm:pt modelId="{AF728B47-EBAB-4EC6-904A-07F266E4DACA}" type="pres">
      <dgm:prSet presAssocID="{5F5A6335-6630-4D71-8A8D-82747DBEDD02}" presName="hierRoot3" presStyleCnt="0">
        <dgm:presLayoutVars>
          <dgm:hierBranch val="init"/>
        </dgm:presLayoutVars>
      </dgm:prSet>
      <dgm:spPr/>
    </dgm:pt>
    <dgm:pt modelId="{DD5351A4-1354-47FA-ABA6-EE4079D952E3}" type="pres">
      <dgm:prSet presAssocID="{5F5A6335-6630-4D71-8A8D-82747DBEDD02}" presName="rootComposite3" presStyleCnt="0"/>
      <dgm:spPr/>
    </dgm:pt>
    <dgm:pt modelId="{940E95D1-7142-4E02-A0BE-B91C30369A64}" type="pres">
      <dgm:prSet presAssocID="{5F5A6335-6630-4D71-8A8D-82747DBEDD02}" presName="rootText3" presStyleLbl="asst1" presStyleIdx="0" presStyleCnt="1">
        <dgm:presLayoutVars>
          <dgm:chPref val="3"/>
        </dgm:presLayoutVars>
      </dgm:prSet>
      <dgm:spPr/>
    </dgm:pt>
    <dgm:pt modelId="{8F9A1E52-B498-4A1B-BE2F-B7CEA92EF782}" type="pres">
      <dgm:prSet presAssocID="{5F5A6335-6630-4D71-8A8D-82747DBEDD02}" presName="rootConnector3" presStyleLbl="asst1" presStyleIdx="0" presStyleCnt="1"/>
      <dgm:spPr/>
    </dgm:pt>
    <dgm:pt modelId="{CE1341E2-B64C-4A42-99B7-9AEFFD1FC2CF}" type="pres">
      <dgm:prSet presAssocID="{5F5A6335-6630-4D71-8A8D-82747DBEDD02}" presName="hierChild6" presStyleCnt="0"/>
      <dgm:spPr/>
    </dgm:pt>
    <dgm:pt modelId="{7E8C11CE-7313-4CE8-8C3E-C45393A9B8EC}" type="pres">
      <dgm:prSet presAssocID="{5F5A6335-6630-4D71-8A8D-82747DBEDD02}" presName="hierChild7" presStyleCnt="0"/>
      <dgm:spPr/>
    </dgm:pt>
  </dgm:ptLst>
  <dgm:cxnLst>
    <dgm:cxn modelId="{D9315502-9429-4195-A4A9-CF2CAF046280}" srcId="{1AE76108-91FB-44D8-8A89-B8E208F7E5CA}" destId="{5F5A6335-6630-4D71-8A8D-82747DBEDD02}" srcOrd="0" destOrd="0" parTransId="{1D68A030-C6F3-413B-8622-5590D9ED1D15}" sibTransId="{A1EBADD5-FED1-449B-BA17-8D2135A730AD}"/>
    <dgm:cxn modelId="{D4227410-D37B-4A47-9F7A-F56101224193}" type="presOf" srcId="{78502359-E29E-4A2D-ACAC-4DCAC351BAD4}" destId="{24932D62-51B8-4D71-A5FA-4BD57552139C}" srcOrd="0" destOrd="0" presId="urn:microsoft.com/office/officeart/2005/8/layout/orgChart1"/>
    <dgm:cxn modelId="{DA2D3617-4757-43C5-8E16-0AEBF835FECB}" type="presOf" srcId="{C6B0EF2E-D0FA-4A1B-8E00-868CCDF8158E}" destId="{86CB14CF-3AAB-49BF-A348-8C10128F63F4}" srcOrd="0" destOrd="0" presId="urn:microsoft.com/office/officeart/2005/8/layout/orgChart1"/>
    <dgm:cxn modelId="{488E951A-F9CE-408A-84DD-D42C556ACD3E}" type="presOf" srcId="{03FDE31C-AA0C-4FFD-88F3-B8C60C7688B2}" destId="{8E0B701E-731A-4119-97E9-BE8C6970B14F}" srcOrd="0" destOrd="0" presId="urn:microsoft.com/office/officeart/2005/8/layout/orgChart1"/>
    <dgm:cxn modelId="{90362127-9F46-4D15-940D-6F2B0B56BC5E}" type="presOf" srcId="{5FDCA85D-1C67-44A6-9071-13A348508795}" destId="{A76F18EF-98B9-479F-AD3D-B0E4FFB0B47A}" srcOrd="1" destOrd="0" presId="urn:microsoft.com/office/officeart/2005/8/layout/orgChart1"/>
    <dgm:cxn modelId="{39AAF332-8A91-4EAA-A4FA-6C9C69988279}" type="presOf" srcId="{0ACBA0E5-BBCD-43D7-A3BC-FC0CF9D01C8A}" destId="{57DA3771-BFCF-450F-AC08-0C13953670E4}" srcOrd="0" destOrd="0" presId="urn:microsoft.com/office/officeart/2005/8/layout/orgChart1"/>
    <dgm:cxn modelId="{31205137-F20C-45C3-A5AD-DCF762BE98ED}" type="presOf" srcId="{1AE76108-91FB-44D8-8A89-B8E208F7E5CA}" destId="{B4EA89FA-F4C3-4343-B0EA-03CE8E80571B}" srcOrd="1" destOrd="0" presId="urn:microsoft.com/office/officeart/2005/8/layout/orgChart1"/>
    <dgm:cxn modelId="{8AB5A839-2EFC-4189-B42A-B729FAF8A55B}" srcId="{1AE76108-91FB-44D8-8A89-B8E208F7E5CA}" destId="{28A0B37A-BED0-495D-9DE0-5C3EB254BD9C}" srcOrd="2" destOrd="0" parTransId="{A9367425-E34E-4C76-9930-ADFAEE130305}" sibTransId="{E517DD1E-2D47-4B97-AEE7-47F17CA57721}"/>
    <dgm:cxn modelId="{1A6ACE3B-6238-4439-B092-9F5AC8146FC3}" type="presOf" srcId="{480A263B-CD14-423A-A0E1-102EAB428708}" destId="{ED86A04F-8E18-4C09-847D-FF6943170D74}" srcOrd="0" destOrd="0" presId="urn:microsoft.com/office/officeart/2005/8/layout/orgChart1"/>
    <dgm:cxn modelId="{2BFF0765-1FC3-47D7-97FF-CBA8BE012CF8}" type="presOf" srcId="{A9367425-E34E-4C76-9930-ADFAEE130305}" destId="{49F27310-186D-41EB-B0D9-B311379F2447}" srcOrd="0" destOrd="0" presId="urn:microsoft.com/office/officeart/2005/8/layout/orgChart1"/>
    <dgm:cxn modelId="{271D1B83-8B39-409B-9021-75223A00D6D6}" srcId="{1AE76108-91FB-44D8-8A89-B8E208F7E5CA}" destId="{5FDCA85D-1C67-44A6-9071-13A348508795}" srcOrd="4" destOrd="0" parTransId="{03FDE31C-AA0C-4FFD-88F3-B8C60C7688B2}" sibTransId="{FE1A6629-9F0A-4947-827E-686E8B12F027}"/>
    <dgm:cxn modelId="{15820587-E4AB-475C-A66A-10871F5C1BFE}" type="presOf" srcId="{1AE76108-91FB-44D8-8A89-B8E208F7E5CA}" destId="{B4F9536A-212F-4EE6-8E36-1F7330E5587D}" srcOrd="0" destOrd="0" presId="urn:microsoft.com/office/officeart/2005/8/layout/orgChart1"/>
    <dgm:cxn modelId="{0306A68A-4BDD-4181-97B2-BCDFAE5689A3}" type="presOf" srcId="{292949A4-AA05-4E18-B3F5-1798B9517995}" destId="{D164376A-6279-4F34-8FAC-9C7E5143D544}" srcOrd="1" destOrd="0" presId="urn:microsoft.com/office/officeart/2005/8/layout/orgChart1"/>
    <dgm:cxn modelId="{00BA3F9C-FAC0-42B5-BF54-9B8608FEAEF1}" type="presOf" srcId="{5F5A6335-6630-4D71-8A8D-82747DBEDD02}" destId="{940E95D1-7142-4E02-A0BE-B91C30369A64}" srcOrd="0" destOrd="0" presId="urn:microsoft.com/office/officeart/2005/8/layout/orgChart1"/>
    <dgm:cxn modelId="{96B205B4-5F7B-470F-9F70-6B6E2AA23B87}" srcId="{1AE76108-91FB-44D8-8A89-B8E208F7E5CA}" destId="{292949A4-AA05-4E18-B3F5-1798B9517995}" srcOrd="1" destOrd="0" parTransId="{480A263B-CD14-423A-A0E1-102EAB428708}" sibTransId="{95DB1844-9FB2-42CD-B947-48E4C21612F4}"/>
    <dgm:cxn modelId="{14EE8AC3-0110-4526-90CC-06B68394D9E2}" srcId="{78502359-E29E-4A2D-ACAC-4DCAC351BAD4}" destId="{1AE76108-91FB-44D8-8A89-B8E208F7E5CA}" srcOrd="0" destOrd="0" parTransId="{FB6FE0FF-6322-4547-93AB-8311BC623C08}" sibTransId="{0D0D4CAD-4648-4F86-96D2-249E348C9951}"/>
    <dgm:cxn modelId="{8340AFC6-B760-41F1-8A78-7E3A7EF27062}" type="presOf" srcId="{5FDCA85D-1C67-44A6-9071-13A348508795}" destId="{95F76DE9-F993-4C08-8EB9-2BBE7C2B73FA}" srcOrd="0" destOrd="0" presId="urn:microsoft.com/office/officeart/2005/8/layout/orgChart1"/>
    <dgm:cxn modelId="{A16615C8-7C00-4539-9F8C-1B6D2A53EF25}" type="presOf" srcId="{292949A4-AA05-4E18-B3F5-1798B9517995}" destId="{7174A553-29A2-4360-80CF-40A80BE1E5E1}" srcOrd="0" destOrd="0" presId="urn:microsoft.com/office/officeart/2005/8/layout/orgChart1"/>
    <dgm:cxn modelId="{54C286CA-6126-4564-A8CF-40C9009A0925}" type="presOf" srcId="{0ACBA0E5-BBCD-43D7-A3BC-FC0CF9D01C8A}" destId="{FA66423F-FACA-4DAE-89C7-B644512E5F7D}" srcOrd="1" destOrd="0" presId="urn:microsoft.com/office/officeart/2005/8/layout/orgChart1"/>
    <dgm:cxn modelId="{D6A4BBDB-6A74-406E-9542-3907D85307E8}" type="presOf" srcId="{1D68A030-C6F3-413B-8622-5590D9ED1D15}" destId="{68C4EFF2-445F-4267-8276-3476572E2322}" srcOrd="0" destOrd="0" presId="urn:microsoft.com/office/officeart/2005/8/layout/orgChart1"/>
    <dgm:cxn modelId="{5E9DEAE1-7A76-414C-ADCB-7B7B6E5A860F}" type="presOf" srcId="{28A0B37A-BED0-495D-9DE0-5C3EB254BD9C}" destId="{08335018-97AA-460E-A117-81DBA3DD3BA6}" srcOrd="0" destOrd="0" presId="urn:microsoft.com/office/officeart/2005/8/layout/orgChart1"/>
    <dgm:cxn modelId="{E43536E3-16A1-4F3C-A5AE-07CFDD132335}" type="presOf" srcId="{5F5A6335-6630-4D71-8A8D-82747DBEDD02}" destId="{8F9A1E52-B498-4A1B-BE2F-B7CEA92EF782}" srcOrd="1" destOrd="0" presId="urn:microsoft.com/office/officeart/2005/8/layout/orgChart1"/>
    <dgm:cxn modelId="{730CC3ED-95C5-4FD1-AE0F-BA1B02F47132}" type="presOf" srcId="{28A0B37A-BED0-495D-9DE0-5C3EB254BD9C}" destId="{65D0D12C-4679-4F26-9710-FD8E514589D1}" srcOrd="1" destOrd="0" presId="urn:microsoft.com/office/officeart/2005/8/layout/orgChart1"/>
    <dgm:cxn modelId="{6581C4F9-789D-48A7-9428-0E021B2DC4A2}" srcId="{1AE76108-91FB-44D8-8A89-B8E208F7E5CA}" destId="{0ACBA0E5-BBCD-43D7-A3BC-FC0CF9D01C8A}" srcOrd="3" destOrd="0" parTransId="{C6B0EF2E-D0FA-4A1B-8E00-868CCDF8158E}" sibTransId="{D230325B-7A0E-4212-8386-DF558C1F2B2A}"/>
    <dgm:cxn modelId="{D2A08F11-716A-426F-A4AC-947F485B7CB4}" type="presParOf" srcId="{24932D62-51B8-4D71-A5FA-4BD57552139C}" destId="{63487077-536E-4911-8464-54721A48DE05}" srcOrd="0" destOrd="0" presId="urn:microsoft.com/office/officeart/2005/8/layout/orgChart1"/>
    <dgm:cxn modelId="{58ADE787-10B5-4FE6-A123-CA32AB4B7DB6}" type="presParOf" srcId="{63487077-536E-4911-8464-54721A48DE05}" destId="{342D541C-5030-4F91-A070-844941CA9444}" srcOrd="0" destOrd="0" presId="urn:microsoft.com/office/officeart/2005/8/layout/orgChart1"/>
    <dgm:cxn modelId="{8295980C-6602-4BAC-AC27-F11A17F0BB84}" type="presParOf" srcId="{342D541C-5030-4F91-A070-844941CA9444}" destId="{B4F9536A-212F-4EE6-8E36-1F7330E5587D}" srcOrd="0" destOrd="0" presId="urn:microsoft.com/office/officeart/2005/8/layout/orgChart1"/>
    <dgm:cxn modelId="{A33FE358-A662-4440-9CE0-C22297BB64B6}" type="presParOf" srcId="{342D541C-5030-4F91-A070-844941CA9444}" destId="{B4EA89FA-F4C3-4343-B0EA-03CE8E80571B}" srcOrd="1" destOrd="0" presId="urn:microsoft.com/office/officeart/2005/8/layout/orgChart1"/>
    <dgm:cxn modelId="{051B5B5E-64E2-4C12-AE4E-C522D246A1BE}" type="presParOf" srcId="{63487077-536E-4911-8464-54721A48DE05}" destId="{D1F0577B-7768-4685-A52C-86010901C5D7}" srcOrd="1" destOrd="0" presId="urn:microsoft.com/office/officeart/2005/8/layout/orgChart1"/>
    <dgm:cxn modelId="{D9E6CE17-A632-4CAC-902B-C2F788B4274D}" type="presParOf" srcId="{D1F0577B-7768-4685-A52C-86010901C5D7}" destId="{ED86A04F-8E18-4C09-847D-FF6943170D74}" srcOrd="0" destOrd="0" presId="urn:microsoft.com/office/officeart/2005/8/layout/orgChart1"/>
    <dgm:cxn modelId="{49022225-3E24-4FC1-96B6-61E36E351798}" type="presParOf" srcId="{D1F0577B-7768-4685-A52C-86010901C5D7}" destId="{EFB687C1-0A36-4EE0-869B-BE082DC4B4F5}" srcOrd="1" destOrd="0" presId="urn:microsoft.com/office/officeart/2005/8/layout/orgChart1"/>
    <dgm:cxn modelId="{8089E914-17D5-494F-A9FD-2A502236FC44}" type="presParOf" srcId="{EFB687C1-0A36-4EE0-869B-BE082DC4B4F5}" destId="{B3B2FC3E-37B1-4887-B44A-51C1D04E725F}" srcOrd="0" destOrd="0" presId="urn:microsoft.com/office/officeart/2005/8/layout/orgChart1"/>
    <dgm:cxn modelId="{A03091E1-0C50-43A0-86E3-980CFB334456}" type="presParOf" srcId="{B3B2FC3E-37B1-4887-B44A-51C1D04E725F}" destId="{7174A553-29A2-4360-80CF-40A80BE1E5E1}" srcOrd="0" destOrd="0" presId="urn:microsoft.com/office/officeart/2005/8/layout/orgChart1"/>
    <dgm:cxn modelId="{0E700ADA-33B1-456F-A69C-E9CE57C194C3}" type="presParOf" srcId="{B3B2FC3E-37B1-4887-B44A-51C1D04E725F}" destId="{D164376A-6279-4F34-8FAC-9C7E5143D544}" srcOrd="1" destOrd="0" presId="urn:microsoft.com/office/officeart/2005/8/layout/orgChart1"/>
    <dgm:cxn modelId="{0BC275BB-76F6-43EE-83A5-7314FF2ECA1C}" type="presParOf" srcId="{EFB687C1-0A36-4EE0-869B-BE082DC4B4F5}" destId="{8C825E58-14E8-483E-9F7B-AA1792C01D88}" srcOrd="1" destOrd="0" presId="urn:microsoft.com/office/officeart/2005/8/layout/orgChart1"/>
    <dgm:cxn modelId="{ED199052-CD5D-4454-AC64-1F8835369243}" type="presParOf" srcId="{EFB687C1-0A36-4EE0-869B-BE082DC4B4F5}" destId="{DE7C342C-0614-40D9-A99C-12D7AD9BC715}" srcOrd="2" destOrd="0" presId="urn:microsoft.com/office/officeart/2005/8/layout/orgChart1"/>
    <dgm:cxn modelId="{D70194FA-421F-418C-9C15-35679B5B0180}" type="presParOf" srcId="{D1F0577B-7768-4685-A52C-86010901C5D7}" destId="{49F27310-186D-41EB-B0D9-B311379F2447}" srcOrd="2" destOrd="0" presId="urn:microsoft.com/office/officeart/2005/8/layout/orgChart1"/>
    <dgm:cxn modelId="{CFE80256-9487-444E-AA4F-049E6C3D3F9E}" type="presParOf" srcId="{D1F0577B-7768-4685-A52C-86010901C5D7}" destId="{DD37C9DD-498D-4BBC-B3E4-1EA4D5759522}" srcOrd="3" destOrd="0" presId="urn:microsoft.com/office/officeart/2005/8/layout/orgChart1"/>
    <dgm:cxn modelId="{69AD211E-4BE3-4F8C-8657-0F042A592750}" type="presParOf" srcId="{DD37C9DD-498D-4BBC-B3E4-1EA4D5759522}" destId="{5D52FA1C-A3E5-4CA3-8F7A-23BAFF63DCA7}" srcOrd="0" destOrd="0" presId="urn:microsoft.com/office/officeart/2005/8/layout/orgChart1"/>
    <dgm:cxn modelId="{9987A09E-CD39-473B-874F-BF5F581488FA}" type="presParOf" srcId="{5D52FA1C-A3E5-4CA3-8F7A-23BAFF63DCA7}" destId="{08335018-97AA-460E-A117-81DBA3DD3BA6}" srcOrd="0" destOrd="0" presId="urn:microsoft.com/office/officeart/2005/8/layout/orgChart1"/>
    <dgm:cxn modelId="{C9CE734C-6A86-4821-8F03-FB13AFDA1608}" type="presParOf" srcId="{5D52FA1C-A3E5-4CA3-8F7A-23BAFF63DCA7}" destId="{65D0D12C-4679-4F26-9710-FD8E514589D1}" srcOrd="1" destOrd="0" presId="urn:microsoft.com/office/officeart/2005/8/layout/orgChart1"/>
    <dgm:cxn modelId="{CBD543F8-CB07-4E86-886D-457E3F0C4A37}" type="presParOf" srcId="{DD37C9DD-498D-4BBC-B3E4-1EA4D5759522}" destId="{8EB97B11-FBCA-4B4E-B19F-53DF3AFDD2F3}" srcOrd="1" destOrd="0" presId="urn:microsoft.com/office/officeart/2005/8/layout/orgChart1"/>
    <dgm:cxn modelId="{79CEB477-3712-4CDE-AB01-AFBEE75A2D1A}" type="presParOf" srcId="{DD37C9DD-498D-4BBC-B3E4-1EA4D5759522}" destId="{02C81350-F8A1-4EAC-834A-37E8A0F9D7A0}" srcOrd="2" destOrd="0" presId="urn:microsoft.com/office/officeart/2005/8/layout/orgChart1"/>
    <dgm:cxn modelId="{F4CB1036-6B56-432D-9D8E-98B97A5C5927}" type="presParOf" srcId="{D1F0577B-7768-4685-A52C-86010901C5D7}" destId="{86CB14CF-3AAB-49BF-A348-8C10128F63F4}" srcOrd="4" destOrd="0" presId="urn:microsoft.com/office/officeart/2005/8/layout/orgChart1"/>
    <dgm:cxn modelId="{3B7CEDEC-9548-458C-82B3-5EE0E88344BC}" type="presParOf" srcId="{D1F0577B-7768-4685-A52C-86010901C5D7}" destId="{77371579-F80B-48CD-B835-644D974105F2}" srcOrd="5" destOrd="0" presId="urn:microsoft.com/office/officeart/2005/8/layout/orgChart1"/>
    <dgm:cxn modelId="{63E170D9-B57A-4FBE-A944-BD170DB4188A}" type="presParOf" srcId="{77371579-F80B-48CD-B835-644D974105F2}" destId="{C6C8DF18-AFF5-41C5-91D5-986B3912F98F}" srcOrd="0" destOrd="0" presId="urn:microsoft.com/office/officeart/2005/8/layout/orgChart1"/>
    <dgm:cxn modelId="{8BF4FCA3-C6B6-4BB4-B599-63A93287DCA7}" type="presParOf" srcId="{C6C8DF18-AFF5-41C5-91D5-986B3912F98F}" destId="{57DA3771-BFCF-450F-AC08-0C13953670E4}" srcOrd="0" destOrd="0" presId="urn:microsoft.com/office/officeart/2005/8/layout/orgChart1"/>
    <dgm:cxn modelId="{1E36F06C-A9CF-4374-8057-7A337A81B1DE}" type="presParOf" srcId="{C6C8DF18-AFF5-41C5-91D5-986B3912F98F}" destId="{FA66423F-FACA-4DAE-89C7-B644512E5F7D}" srcOrd="1" destOrd="0" presId="urn:microsoft.com/office/officeart/2005/8/layout/orgChart1"/>
    <dgm:cxn modelId="{E222494A-87B4-4B6F-82F1-9F3026811B90}" type="presParOf" srcId="{77371579-F80B-48CD-B835-644D974105F2}" destId="{A60090D2-BA88-4DA7-A0B0-A2449D16B861}" srcOrd="1" destOrd="0" presId="urn:microsoft.com/office/officeart/2005/8/layout/orgChart1"/>
    <dgm:cxn modelId="{D0DF321A-283D-459A-B985-DCABCF121104}" type="presParOf" srcId="{77371579-F80B-48CD-B835-644D974105F2}" destId="{1058A9B4-2819-474F-9B1E-FCE066EC39C9}" srcOrd="2" destOrd="0" presId="urn:microsoft.com/office/officeart/2005/8/layout/orgChart1"/>
    <dgm:cxn modelId="{5D928C12-BB44-4760-B570-AE1E5E1ADA5A}" type="presParOf" srcId="{D1F0577B-7768-4685-A52C-86010901C5D7}" destId="{8E0B701E-731A-4119-97E9-BE8C6970B14F}" srcOrd="6" destOrd="0" presId="urn:microsoft.com/office/officeart/2005/8/layout/orgChart1"/>
    <dgm:cxn modelId="{35521202-2DA4-4BC3-BC34-A8D75E01AA83}" type="presParOf" srcId="{D1F0577B-7768-4685-A52C-86010901C5D7}" destId="{874468E2-0EC1-4B30-BFBA-2E7D789367BD}" srcOrd="7" destOrd="0" presId="urn:microsoft.com/office/officeart/2005/8/layout/orgChart1"/>
    <dgm:cxn modelId="{3D84CC47-B6C6-47CA-87F9-332D1AAA7C67}" type="presParOf" srcId="{874468E2-0EC1-4B30-BFBA-2E7D789367BD}" destId="{EBD67921-28BF-4E49-9555-F1C1BBCF3162}" srcOrd="0" destOrd="0" presId="urn:microsoft.com/office/officeart/2005/8/layout/orgChart1"/>
    <dgm:cxn modelId="{2F01323C-73B0-419A-9F4D-45201936B670}" type="presParOf" srcId="{EBD67921-28BF-4E49-9555-F1C1BBCF3162}" destId="{95F76DE9-F993-4C08-8EB9-2BBE7C2B73FA}" srcOrd="0" destOrd="0" presId="urn:microsoft.com/office/officeart/2005/8/layout/orgChart1"/>
    <dgm:cxn modelId="{6BCAA82F-3CBB-45B0-92E8-5378AA029049}" type="presParOf" srcId="{EBD67921-28BF-4E49-9555-F1C1BBCF3162}" destId="{A76F18EF-98B9-479F-AD3D-B0E4FFB0B47A}" srcOrd="1" destOrd="0" presId="urn:microsoft.com/office/officeart/2005/8/layout/orgChart1"/>
    <dgm:cxn modelId="{5E9539D4-C1D2-4A25-B4F0-BC934AFD94E4}" type="presParOf" srcId="{874468E2-0EC1-4B30-BFBA-2E7D789367BD}" destId="{D5C426A1-EAF3-4CC8-9D70-F9EBFDECC12B}" srcOrd="1" destOrd="0" presId="urn:microsoft.com/office/officeart/2005/8/layout/orgChart1"/>
    <dgm:cxn modelId="{755798BC-AA1E-4B6B-99C5-75263FC107D3}" type="presParOf" srcId="{874468E2-0EC1-4B30-BFBA-2E7D789367BD}" destId="{FAC07446-5EA7-473F-8A6A-3F435781B06F}" srcOrd="2" destOrd="0" presId="urn:microsoft.com/office/officeart/2005/8/layout/orgChart1"/>
    <dgm:cxn modelId="{91A647A0-4921-4632-BE4B-CAF9D10D2C20}" type="presParOf" srcId="{63487077-536E-4911-8464-54721A48DE05}" destId="{53425F9F-A766-4F4F-BE7E-8967A57E25F5}" srcOrd="2" destOrd="0" presId="urn:microsoft.com/office/officeart/2005/8/layout/orgChart1"/>
    <dgm:cxn modelId="{08920DE3-5868-4F93-A78F-EC3538476B08}" type="presParOf" srcId="{53425F9F-A766-4F4F-BE7E-8967A57E25F5}" destId="{68C4EFF2-445F-4267-8276-3476572E2322}" srcOrd="0" destOrd="0" presId="urn:microsoft.com/office/officeart/2005/8/layout/orgChart1"/>
    <dgm:cxn modelId="{087339DE-6D55-429F-B91E-B08B1EB415CD}" type="presParOf" srcId="{53425F9F-A766-4F4F-BE7E-8967A57E25F5}" destId="{AF728B47-EBAB-4EC6-904A-07F266E4DACA}" srcOrd="1" destOrd="0" presId="urn:microsoft.com/office/officeart/2005/8/layout/orgChart1"/>
    <dgm:cxn modelId="{61421F0A-E088-48A6-AFE0-0F86E44EF503}" type="presParOf" srcId="{AF728B47-EBAB-4EC6-904A-07F266E4DACA}" destId="{DD5351A4-1354-47FA-ABA6-EE4079D952E3}" srcOrd="0" destOrd="0" presId="urn:microsoft.com/office/officeart/2005/8/layout/orgChart1"/>
    <dgm:cxn modelId="{55619234-10A5-4A8B-83FD-BA2244BC16BB}" type="presParOf" srcId="{DD5351A4-1354-47FA-ABA6-EE4079D952E3}" destId="{940E95D1-7142-4E02-A0BE-B91C30369A64}" srcOrd="0" destOrd="0" presId="urn:microsoft.com/office/officeart/2005/8/layout/orgChart1"/>
    <dgm:cxn modelId="{B7B02C47-F28B-4E9D-AA9F-AC24F85F008C}" type="presParOf" srcId="{DD5351A4-1354-47FA-ABA6-EE4079D952E3}" destId="{8F9A1E52-B498-4A1B-BE2F-B7CEA92EF782}" srcOrd="1" destOrd="0" presId="urn:microsoft.com/office/officeart/2005/8/layout/orgChart1"/>
    <dgm:cxn modelId="{DB0B0DF6-19FA-469D-9E11-DEF39BD3B0B5}" type="presParOf" srcId="{AF728B47-EBAB-4EC6-904A-07F266E4DACA}" destId="{CE1341E2-B64C-4A42-99B7-9AEFFD1FC2CF}" srcOrd="1" destOrd="0" presId="urn:microsoft.com/office/officeart/2005/8/layout/orgChart1"/>
    <dgm:cxn modelId="{719503E2-7CBC-434C-BE50-E24A8C4B7833}" type="presParOf" srcId="{AF728B47-EBAB-4EC6-904A-07F266E4DACA}" destId="{7E8C11CE-7313-4CE8-8C3E-C45393A9B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3D196BA1-8327-42F7-B9E5-87D503CB93F4}">
      <dgm:prSet phldrT="[Teksti]"/>
      <dgm:spPr/>
      <dgm:t>
        <a:bodyPr/>
        <a:lstStyle/>
        <a:p>
          <a:r>
            <a:rPr lang="fi-FI"/>
            <a:t>Välitavoite 1</a:t>
          </a:r>
        </a:p>
      </dgm:t>
    </dgm:pt>
    <dgm:pt modelId="{A2507B0B-8670-490A-A262-42446148EFC1}" type="parTrans" cxnId="{3034C04C-4B99-4452-89EF-B3C28EEE5939}">
      <dgm:prSet/>
      <dgm:spPr/>
      <dgm:t>
        <a:bodyPr/>
        <a:lstStyle/>
        <a:p>
          <a:endParaRPr lang="fi-FI"/>
        </a:p>
      </dgm:t>
    </dgm:pt>
    <dgm:pt modelId="{2F8CDDFD-859D-49A6-83DB-88370576A339}" type="sibTrans" cxnId="{3034C04C-4B99-4452-89EF-B3C28EEE5939}">
      <dgm:prSet/>
      <dgm:spPr/>
      <dgm:t>
        <a:bodyPr/>
        <a:lstStyle/>
        <a:p>
          <a:endParaRPr lang="fi-FI"/>
        </a:p>
      </dgm:t>
    </dgm:pt>
    <dgm:pt modelId="{4C944641-FCF5-4AD8-B261-60AA0024A79E}">
      <dgm:prSet phldrT="[Teksti]"/>
      <dgm:spPr/>
      <dgm:t>
        <a:bodyPr/>
        <a:lstStyle/>
        <a:p>
          <a:r>
            <a:rPr lang="fi-FI"/>
            <a:t>Välitavoite 2</a:t>
          </a:r>
        </a:p>
      </dgm:t>
    </dgm:pt>
    <dgm:pt modelId="{8E5E79D8-FB05-4739-B0F5-8BE6ED2F29C8}" type="parTrans" cxnId="{DA278ECD-ED39-4044-9E8D-6DE29F7C3FB3}">
      <dgm:prSet/>
      <dgm:spPr/>
      <dgm:t>
        <a:bodyPr/>
        <a:lstStyle/>
        <a:p>
          <a:endParaRPr lang="fi-FI"/>
        </a:p>
      </dgm:t>
    </dgm:pt>
    <dgm:pt modelId="{FCC9CB30-198F-41E6-B00A-25E93E3DC839}" type="sibTrans" cxnId="{DA278ECD-ED39-4044-9E8D-6DE29F7C3FB3}">
      <dgm:prSet/>
      <dgm:spPr/>
      <dgm:t>
        <a:bodyPr/>
        <a:lstStyle/>
        <a:p>
          <a:endParaRPr lang="fi-FI"/>
        </a:p>
      </dgm:t>
    </dgm:pt>
    <dgm:pt modelId="{F8FB1AE1-7950-4301-88C4-3D45B2DAEABD}">
      <dgm:prSet phldrT="[Teksti]"/>
      <dgm:spPr/>
      <dgm:t>
        <a:bodyPr/>
        <a:lstStyle/>
        <a:p>
          <a:r>
            <a:rPr lang="fi-FI"/>
            <a:t>Välitavoite 3</a:t>
          </a:r>
        </a:p>
      </dgm:t>
    </dgm:pt>
    <dgm:pt modelId="{DE3B344A-4481-4A7F-BF08-FA41E5323599}" type="parTrans" cxnId="{977E16C2-B327-4A54-873C-9FB8292020C4}">
      <dgm:prSet/>
      <dgm:spPr/>
      <dgm:t>
        <a:bodyPr/>
        <a:lstStyle/>
        <a:p>
          <a:endParaRPr lang="fi-FI"/>
        </a:p>
      </dgm:t>
    </dgm:pt>
    <dgm:pt modelId="{1995DAFA-2969-47AE-BAD4-7226AF43A4A9}" type="sibTrans" cxnId="{977E16C2-B327-4A54-873C-9FB8292020C4}">
      <dgm:prSet/>
      <dgm:spPr/>
      <dgm:t>
        <a:bodyPr/>
        <a:lstStyle/>
        <a:p>
          <a:endParaRPr lang="fi-FI"/>
        </a:p>
      </dgm:t>
    </dgm:pt>
    <dgm:pt modelId="{B7F213D6-AC1C-4269-8455-91A2A9931F05}">
      <dgm:prSet phldrT="[Teksti]"/>
      <dgm:spPr/>
      <dgm:t>
        <a:bodyPr/>
        <a:lstStyle/>
        <a:p>
          <a:r>
            <a:rPr lang="fi-FI" dirty="0"/>
            <a:t>Saavutettu tulos</a:t>
          </a:r>
        </a:p>
      </dgm:t>
    </dgm:pt>
    <dgm:pt modelId="{3D956855-F314-45DD-A7E4-9DA3886AB7CC}" type="parTrans" cxnId="{2029BA2A-2457-4A98-99FA-B61D86B6DFC0}">
      <dgm:prSet/>
      <dgm:spPr/>
      <dgm:t>
        <a:bodyPr/>
        <a:lstStyle/>
        <a:p>
          <a:endParaRPr lang="fi-FI"/>
        </a:p>
      </dgm:t>
    </dgm:pt>
    <dgm:pt modelId="{D614A336-5FF3-4391-AE65-C801E6B1982D}" type="sibTrans" cxnId="{2029BA2A-2457-4A98-99FA-B61D86B6DFC0}">
      <dgm:prSet/>
      <dgm:spPr/>
      <dgm:t>
        <a:bodyPr/>
        <a:lstStyle/>
        <a:p>
          <a:endParaRPr lang="fi-FI"/>
        </a:p>
      </dgm:t>
    </dgm:pt>
    <dgm:pt modelId="{82D8FC0B-BF2D-40D0-8601-CFE56FD67B92}">
      <dgm:prSet phldrT="[Teksti]"/>
      <dgm:spPr/>
      <dgm:t>
        <a:bodyPr/>
        <a:lstStyle/>
        <a:p>
          <a:r>
            <a:rPr lang="fi-FI" dirty="0"/>
            <a:t>Helmikuu 2019</a:t>
          </a:r>
        </a:p>
      </dgm:t>
    </dgm:pt>
    <dgm:pt modelId="{3F6E66F8-3F0A-4E92-84F6-1A9E7ED94FBF}" type="parTrans" cxnId="{8DAA4B39-AF8F-4F9A-90C7-8D44C750DA96}">
      <dgm:prSet/>
      <dgm:spPr/>
      <dgm:t>
        <a:bodyPr/>
        <a:lstStyle/>
        <a:p>
          <a:endParaRPr lang="fi-FI"/>
        </a:p>
      </dgm:t>
    </dgm:pt>
    <dgm:pt modelId="{020A973A-613B-4F38-9A1E-085548B6DF68}" type="sibTrans" cxnId="{8DAA4B39-AF8F-4F9A-90C7-8D44C750DA96}">
      <dgm:prSet/>
      <dgm:spPr/>
      <dgm:t>
        <a:bodyPr/>
        <a:lstStyle/>
        <a:p>
          <a:endParaRPr lang="fi-FI"/>
        </a:p>
      </dgm:t>
    </dgm:pt>
    <dgm:pt modelId="{E8D8B103-69EC-4511-8358-B6CC928047DB}">
      <dgm:prSet phldrT="[Teksti]"/>
      <dgm:spPr/>
      <dgm:t>
        <a:bodyPr/>
        <a:lstStyle/>
        <a:p>
          <a:r>
            <a:rPr lang="fi-FI" dirty="0"/>
            <a:t>Touk0kuu 2019</a:t>
          </a:r>
        </a:p>
      </dgm:t>
    </dgm:pt>
    <dgm:pt modelId="{1D637EAC-CE50-46EA-AF5F-9FB480601BFE}" type="parTrans" cxnId="{EDABE1D7-6258-4908-B8B9-20F990FF78F7}">
      <dgm:prSet/>
      <dgm:spPr/>
      <dgm:t>
        <a:bodyPr/>
        <a:lstStyle/>
        <a:p>
          <a:endParaRPr lang="fi-FI"/>
        </a:p>
      </dgm:t>
    </dgm:pt>
    <dgm:pt modelId="{50AADD8D-53DE-40A4-9EDE-515AFE7CDEB8}" type="sibTrans" cxnId="{EDABE1D7-6258-4908-B8B9-20F990FF78F7}">
      <dgm:prSet/>
      <dgm:spPr/>
      <dgm:t>
        <a:bodyPr/>
        <a:lstStyle/>
        <a:p>
          <a:endParaRPr lang="fi-FI"/>
        </a:p>
      </dgm:t>
    </dgm:pt>
    <dgm:pt modelId="{2B0D741D-EB87-4383-BCA6-9A64848CD872}">
      <dgm:prSet phldrT="[Teksti]"/>
      <dgm:spPr/>
      <dgm:t>
        <a:bodyPr/>
        <a:lstStyle/>
        <a:p>
          <a:r>
            <a:rPr lang="fi-FI" dirty="0"/>
            <a:t>Elokuu 2019</a:t>
          </a:r>
        </a:p>
      </dgm:t>
    </dgm:pt>
    <dgm:pt modelId="{D7AE170C-5D08-45BE-B66C-ADCCEA2B6070}" type="parTrans" cxnId="{B20B877B-28D3-4AE4-B151-2E6BB83A2BAF}">
      <dgm:prSet/>
      <dgm:spPr/>
      <dgm:t>
        <a:bodyPr/>
        <a:lstStyle/>
        <a:p>
          <a:endParaRPr lang="fi-FI"/>
        </a:p>
      </dgm:t>
    </dgm:pt>
    <dgm:pt modelId="{C9E91C8C-F01A-4A22-961D-58CB0B96BE74}" type="sibTrans" cxnId="{B20B877B-28D3-4AE4-B151-2E6BB83A2BAF}">
      <dgm:prSet/>
      <dgm:spPr/>
      <dgm:t>
        <a:bodyPr/>
        <a:lstStyle/>
        <a:p>
          <a:endParaRPr lang="fi-FI"/>
        </a:p>
      </dgm:t>
    </dgm:pt>
    <dgm:pt modelId="{67A02677-135E-4B0F-BC35-8E5F1E51F9A6}">
      <dgm:prSet phldrT="[Teksti]"/>
      <dgm:spPr/>
      <dgm:t>
        <a:bodyPr/>
        <a:lstStyle/>
        <a:p>
          <a:r>
            <a:rPr lang="fi-FI" dirty="0"/>
            <a:t>Marraskuu 2019</a:t>
          </a:r>
        </a:p>
      </dgm:t>
    </dgm:pt>
    <dgm:pt modelId="{ECA723FB-08BB-4F59-8B80-29F6E90B7D83}" type="parTrans" cxnId="{71DF218E-037B-4DC0-A6DE-BE09006DC683}">
      <dgm:prSet/>
      <dgm:spPr/>
      <dgm:t>
        <a:bodyPr/>
        <a:lstStyle/>
        <a:p>
          <a:endParaRPr lang="fi-FI"/>
        </a:p>
      </dgm:t>
    </dgm:pt>
    <dgm:pt modelId="{5114D3EC-BCB3-4290-900A-CD5F9605A204}" type="sibTrans" cxnId="{71DF218E-037B-4DC0-A6DE-BE09006DC683}">
      <dgm:prSet/>
      <dgm:spPr/>
      <dgm:t>
        <a:bodyPr/>
        <a:lstStyle/>
        <a:p>
          <a:endParaRPr lang="fi-FI"/>
        </a:p>
      </dgm:t>
    </dgm:pt>
    <dgm:pt modelId="{68258B66-2FE1-4F5D-AD59-0342CECED73D}">
      <dgm:prSet phldrT="[Teksti]"/>
      <dgm:spPr/>
      <dgm:t>
        <a:bodyPr/>
        <a:lstStyle/>
        <a:p>
          <a:r>
            <a:rPr lang="fi-FI" dirty="0"/>
            <a:t>Kartoitetaan projektin tila</a:t>
          </a:r>
        </a:p>
      </dgm:t>
    </dgm:pt>
    <dgm:pt modelId="{5BC362E7-1029-4BD5-9785-C1337BA1A4C5}" type="parTrans" cxnId="{D5AC1FF4-EFEF-4284-BFD4-B31851D4108D}">
      <dgm:prSet/>
      <dgm:spPr/>
      <dgm:t>
        <a:bodyPr/>
        <a:lstStyle/>
        <a:p>
          <a:endParaRPr lang="fi-FI"/>
        </a:p>
      </dgm:t>
    </dgm:pt>
    <dgm:pt modelId="{A1E852FE-39C0-44DB-AFF4-EF1C2CAF2364}" type="sibTrans" cxnId="{D5AC1FF4-EFEF-4284-BFD4-B31851D4108D}">
      <dgm:prSet/>
      <dgm:spPr/>
      <dgm:t>
        <a:bodyPr/>
        <a:lstStyle/>
        <a:p>
          <a:endParaRPr lang="fi-FI"/>
        </a:p>
      </dgm:t>
    </dgm:pt>
    <dgm:pt modelId="{D5543609-F457-45EC-81FE-E74BD44A9760}">
      <dgm:prSet phldrT="[Teksti]"/>
      <dgm:spPr/>
      <dgm:t>
        <a:bodyPr/>
        <a:lstStyle/>
        <a:p>
          <a:r>
            <a:rPr lang="fi-FI" dirty="0"/>
            <a:t>Kartoitetaan projektin tila ennen kesätaukoa</a:t>
          </a:r>
        </a:p>
      </dgm:t>
    </dgm:pt>
    <dgm:pt modelId="{D4ABC489-F04F-418E-B310-D635598AC7C3}" type="parTrans" cxnId="{C018E22B-2DAD-4537-918A-53264E238CBC}">
      <dgm:prSet/>
      <dgm:spPr/>
      <dgm:t>
        <a:bodyPr/>
        <a:lstStyle/>
        <a:p>
          <a:endParaRPr lang="fi-FI"/>
        </a:p>
      </dgm:t>
    </dgm:pt>
    <dgm:pt modelId="{65D679C5-EE68-4E26-B996-0409149B8839}" type="sibTrans" cxnId="{C018E22B-2DAD-4537-918A-53264E238CBC}">
      <dgm:prSet/>
      <dgm:spPr/>
      <dgm:t>
        <a:bodyPr/>
        <a:lstStyle/>
        <a:p>
          <a:endParaRPr lang="fi-FI"/>
        </a:p>
      </dgm:t>
    </dgm:pt>
    <dgm:pt modelId="{CD68D318-8A84-44EA-8879-23DA80E7739D}">
      <dgm:prSet phldrT="[Teksti]"/>
      <dgm:spPr/>
      <dgm:t>
        <a:bodyPr/>
        <a:lstStyle/>
        <a:p>
          <a:r>
            <a:rPr lang="fi-FI" dirty="0"/>
            <a:t>Kartoitetaan projektin tila ja evästetään loppuvuoden tehtävät</a:t>
          </a:r>
        </a:p>
      </dgm:t>
    </dgm:pt>
    <dgm:pt modelId="{C9A3DFDB-CF55-46AB-97B7-FFEF073791B8}" type="parTrans" cxnId="{E841AE4B-BD9E-4ADB-AB8F-5F62F2DB7D64}">
      <dgm:prSet/>
      <dgm:spPr/>
      <dgm:t>
        <a:bodyPr/>
        <a:lstStyle/>
        <a:p>
          <a:endParaRPr lang="fi-FI"/>
        </a:p>
      </dgm:t>
    </dgm:pt>
    <dgm:pt modelId="{DDC7CA66-174D-4981-A45C-001D9A396967}" type="sibTrans" cxnId="{E841AE4B-BD9E-4ADB-AB8F-5F62F2DB7D64}">
      <dgm:prSet/>
      <dgm:spPr/>
      <dgm:t>
        <a:bodyPr/>
        <a:lstStyle/>
        <a:p>
          <a:endParaRPr lang="fi-FI"/>
        </a:p>
      </dgm:t>
    </dgm:pt>
    <dgm:pt modelId="{EA603853-1633-44C1-AD56-D86B754F1E39}">
      <dgm:prSet phldrT="[Teksti]"/>
      <dgm:spPr/>
      <dgm:t>
        <a:bodyPr/>
        <a:lstStyle/>
        <a:p>
          <a:r>
            <a:rPr lang="fi-FI" dirty="0"/>
            <a:t>Annetaan loppuselvitys projektista piirin syyskokouksessa</a:t>
          </a:r>
        </a:p>
      </dgm:t>
    </dgm:pt>
    <dgm:pt modelId="{9E2D4958-C600-4F43-ACE2-A4B5FA93CDD2}" type="parTrans" cxnId="{96A64DC3-9CD6-43AF-8DE8-74DDB984CA3C}">
      <dgm:prSet/>
      <dgm:spPr/>
      <dgm:t>
        <a:bodyPr/>
        <a:lstStyle/>
        <a:p>
          <a:endParaRPr lang="fi-FI"/>
        </a:p>
      </dgm:t>
    </dgm:pt>
    <dgm:pt modelId="{49710330-3EBD-47AA-821E-EE9868776F54}" type="sibTrans" cxnId="{96A64DC3-9CD6-43AF-8DE8-74DDB984CA3C}">
      <dgm:prSet/>
      <dgm:spPr/>
      <dgm:t>
        <a:bodyPr/>
        <a:lstStyle/>
        <a:p>
          <a:endParaRPr lang="fi-FI"/>
        </a:p>
      </dgm:t>
    </dgm:pt>
    <dgm:pt modelId="{0ECD1A68-A3E9-4906-9E52-75E9E3F67832}">
      <dgm:prSet phldrT="[Teksti]"/>
      <dgm:spPr/>
      <dgm:t>
        <a:bodyPr/>
        <a:lstStyle/>
        <a:p>
          <a:r>
            <a:rPr lang="fi-FI" dirty="0"/>
            <a:t>Tehdään mahdolliset lisäsuunnitelmat</a:t>
          </a:r>
        </a:p>
      </dgm:t>
    </dgm:pt>
    <dgm:pt modelId="{B09C9E74-B43B-4A08-AC3B-16F970DF1F40}" type="parTrans" cxnId="{984FF63A-EE72-4D34-9B04-92E639725BD2}">
      <dgm:prSet/>
      <dgm:spPr/>
      <dgm:t>
        <a:bodyPr/>
        <a:lstStyle/>
        <a:p>
          <a:endParaRPr lang="fi-FI"/>
        </a:p>
      </dgm:t>
    </dgm:pt>
    <dgm:pt modelId="{105CC1A4-A93A-40EF-8085-9E9D52C4B02F}" type="sibTrans" cxnId="{984FF63A-EE72-4D34-9B04-92E639725BD2}">
      <dgm:prSet/>
      <dgm:spPr/>
      <dgm:t>
        <a:bodyPr/>
        <a:lstStyle/>
        <a:p>
          <a:endParaRPr lang="fi-FI"/>
        </a:p>
      </dgm:t>
    </dgm:pt>
    <dgm:pt modelId="{03C1E04F-85F6-40B3-A0F3-213FB8AE107E}" type="pres">
      <dgm:prSet presAssocID="{4E91585B-FD9B-4FDC-940E-F16B188611DF}" presName="Name0" presStyleCnt="0">
        <dgm:presLayoutVars>
          <dgm:dir/>
          <dgm:resizeHandles val="exact"/>
        </dgm:presLayoutVars>
      </dgm:prSet>
      <dgm:spPr/>
    </dgm:pt>
    <dgm:pt modelId="{A5DD43A9-1DAF-4AF8-B93F-002231B340F4}" type="pres">
      <dgm:prSet presAssocID="{3D196BA1-8327-42F7-B9E5-87D503CB93F4}" presName="composite" presStyleCnt="0"/>
      <dgm:spPr/>
    </dgm:pt>
    <dgm:pt modelId="{F1B29D40-6158-4812-B2C1-953BF9959822}" type="pres">
      <dgm:prSet presAssocID="{3D196BA1-8327-42F7-B9E5-87D503CB93F4}" presName="bgChev" presStyleLbl="node1" presStyleIdx="0" presStyleCnt="4"/>
      <dgm:spPr/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</dgm:pt>
    <dgm:pt modelId="{8B17F3B4-600A-4CE5-A22F-67422DEA3775}" type="pres">
      <dgm:prSet presAssocID="{2F8CDDFD-859D-49A6-83DB-88370576A339}" presName="compositeSpace" presStyleCnt="0"/>
      <dgm:spPr/>
    </dgm:pt>
    <dgm:pt modelId="{269B63CB-5ED7-42FC-B24E-49B9E6479AD2}" type="pres">
      <dgm:prSet presAssocID="{4C944641-FCF5-4AD8-B261-60AA0024A79E}" presName="composite" presStyleCnt="0"/>
      <dgm:spPr/>
    </dgm:pt>
    <dgm:pt modelId="{A33B6407-611A-47C1-8F11-11F4B43E3BA6}" type="pres">
      <dgm:prSet presAssocID="{4C944641-FCF5-4AD8-B261-60AA0024A79E}" presName="bgChev" presStyleLbl="node1" presStyleIdx="1" presStyleCnt="4"/>
      <dgm:spPr/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</dgm:pt>
    <dgm:pt modelId="{295420C1-1D20-4824-A2A2-917C15D92A2B}" type="pres">
      <dgm:prSet presAssocID="{FCC9CB30-198F-41E6-B00A-25E93E3DC839}" presName="compositeSpace" presStyleCnt="0"/>
      <dgm:spPr/>
    </dgm:pt>
    <dgm:pt modelId="{48E6F5D5-9146-43D5-BB44-65B9F611FA24}" type="pres">
      <dgm:prSet presAssocID="{F8FB1AE1-7950-4301-88C4-3D45B2DAEABD}" presName="composite" presStyleCnt="0"/>
      <dgm:spPr/>
    </dgm:pt>
    <dgm:pt modelId="{8A97269C-C120-4B0D-8241-794015A53C15}" type="pres">
      <dgm:prSet presAssocID="{F8FB1AE1-7950-4301-88C4-3D45B2DAEABD}" presName="bgChev" presStyleLbl="node1" presStyleIdx="2" presStyleCnt="4"/>
      <dgm:spPr/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</dgm:pt>
    <dgm:pt modelId="{7662593A-0DBA-4DD1-9B80-A9CDE3EEA36F}" type="pres">
      <dgm:prSet presAssocID="{1995DAFA-2969-47AE-BAD4-7226AF43A4A9}" presName="compositeSpace" presStyleCnt="0"/>
      <dgm:spPr/>
    </dgm:pt>
    <dgm:pt modelId="{8EC6BC53-5DB8-4769-9D7D-706542416C7F}" type="pres">
      <dgm:prSet presAssocID="{B7F213D6-AC1C-4269-8455-91A2A9931F05}" presName="composite" presStyleCnt="0"/>
      <dgm:spPr/>
    </dgm:pt>
    <dgm:pt modelId="{2E5F26DE-5046-425E-8CE5-81AABA87F06B}" type="pres">
      <dgm:prSet presAssocID="{B7F213D6-AC1C-4269-8455-91A2A9931F05}" presName="bgChev" presStyleLbl="node1" presStyleIdx="3" presStyleCnt="4"/>
      <dgm:spPr/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49389629-C342-4310-974D-8F29AC80DB4A}" type="presOf" srcId="{F8FB1AE1-7950-4301-88C4-3D45B2DAEABD}" destId="{3287C711-09C1-47F4-9A59-F2DE2A83CBA5}" srcOrd="0" destOrd="0" presId="urn:microsoft.com/office/officeart/2005/8/layout/chevronAccent+Icon#1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C018E22B-2DAD-4537-918A-53264E238CBC}" srcId="{4C944641-FCF5-4AD8-B261-60AA0024A79E}" destId="{D5543609-F457-45EC-81FE-E74BD44A9760}" srcOrd="1" destOrd="0" parTransId="{D4ABC489-F04F-418E-B310-D635598AC7C3}" sibTransId="{65D679C5-EE68-4E26-B996-0409149B8839}"/>
    <dgm:cxn modelId="{42307F2D-F814-465A-A0FC-18F165DDDF27}" type="presOf" srcId="{2B0D741D-EB87-4383-BCA6-9A64848CD872}" destId="{3287C711-09C1-47F4-9A59-F2DE2A83CBA5}" srcOrd="0" destOrd="1" presId="urn:microsoft.com/office/officeart/2005/8/layout/chevronAccent+Icon#1"/>
    <dgm:cxn modelId="{ACFD0A30-8F4E-4F8F-83BD-6B1071B359A6}" type="presOf" srcId="{67A02677-135E-4B0F-BC35-8E5F1E51F9A6}" destId="{6A304773-9EB8-4E73-8888-D75C2036D148}" srcOrd="0" destOrd="1" presId="urn:microsoft.com/office/officeart/2005/8/layout/chevronAccent+Icon#1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984FF63A-EE72-4D34-9B04-92E639725BD2}" srcId="{3D196BA1-8327-42F7-B9E5-87D503CB93F4}" destId="{0ECD1A68-A3E9-4906-9E52-75E9E3F67832}" srcOrd="2" destOrd="0" parTransId="{B09C9E74-B43B-4A08-AC3B-16F970DF1F40}" sibTransId="{105CC1A4-A93A-40EF-8085-9E9D52C4B02F}"/>
    <dgm:cxn modelId="{D14BB740-54F2-4206-9DB4-DD9C51FF3ABE}" type="presOf" srcId="{4C944641-FCF5-4AD8-B261-60AA0024A79E}" destId="{A9EA7C76-27AE-4735-BCE5-63AC65591A0F}" srcOrd="0" destOrd="0" presId="urn:microsoft.com/office/officeart/2005/8/layout/chevronAccent+Icon#1"/>
    <dgm:cxn modelId="{C136BD47-11B2-43A1-BB4A-670F11777135}" type="presOf" srcId="{CD68D318-8A84-44EA-8879-23DA80E7739D}" destId="{3287C711-09C1-47F4-9A59-F2DE2A83CBA5}" srcOrd="0" destOrd="2" presId="urn:microsoft.com/office/officeart/2005/8/layout/chevronAccent+Icon#1"/>
    <dgm:cxn modelId="{E841AE4B-BD9E-4ADB-AB8F-5F62F2DB7D64}" srcId="{F8FB1AE1-7950-4301-88C4-3D45B2DAEABD}" destId="{CD68D318-8A84-44EA-8879-23DA80E7739D}" srcOrd="1" destOrd="0" parTransId="{C9A3DFDB-CF55-46AB-97B7-FFEF073791B8}" sibTransId="{DDC7CA66-174D-4981-A45C-001D9A396967}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A98A6C73-E578-4D61-8E30-E38F2D94C885}" type="presOf" srcId="{EA603853-1633-44C1-AD56-D86B754F1E39}" destId="{6A304773-9EB8-4E73-8888-D75C2036D148}" srcOrd="0" destOrd="2" presId="urn:microsoft.com/office/officeart/2005/8/layout/chevronAccent+Icon#1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0ED7A59D-F571-4C70-BC73-16374553CA58}" type="presOf" srcId="{E8D8B103-69EC-4511-8358-B6CC928047DB}" destId="{A9EA7C76-27AE-4735-BCE5-63AC65591A0F}" srcOrd="0" destOrd="1" presId="urn:microsoft.com/office/officeart/2005/8/layout/chevronAccent+Icon#1"/>
    <dgm:cxn modelId="{C1ACE2A1-1693-4848-B35F-61F3DDAB3BED}" type="presOf" srcId="{0ECD1A68-A3E9-4906-9E52-75E9E3F67832}" destId="{73A53A56-C7DC-4AAC-A87E-DB3D1036D1EE}" srcOrd="0" destOrd="3" presId="urn:microsoft.com/office/officeart/2005/8/layout/chevronAccent+Icon#1"/>
    <dgm:cxn modelId="{70C10FBA-1EAC-412D-B720-D470A67D1312}" type="presOf" srcId="{68258B66-2FE1-4F5D-AD59-0342CECED73D}" destId="{73A53A56-C7DC-4AAC-A87E-DB3D1036D1EE}" srcOrd="0" destOrd="2" presId="urn:microsoft.com/office/officeart/2005/8/layout/chevronAccent+Icon#1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96A64DC3-9CD6-43AF-8DE8-74DDB984CA3C}" srcId="{B7F213D6-AC1C-4269-8455-91A2A9931F05}" destId="{EA603853-1633-44C1-AD56-D86B754F1E39}" srcOrd="1" destOrd="0" parTransId="{9E2D4958-C600-4F43-ACE2-A4B5FA93CDD2}" sibTransId="{49710330-3EBD-47AA-821E-EE9868776F54}"/>
    <dgm:cxn modelId="{E28F99C8-4840-4803-9B93-FC60632C0406}" type="presOf" srcId="{82D8FC0B-BF2D-40D0-8601-CFE56FD67B92}" destId="{73A53A56-C7DC-4AAC-A87E-DB3D1036D1EE}" srcOrd="0" destOrd="1" presId="urn:microsoft.com/office/officeart/2005/8/layout/chevronAccent+Icon#1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#1"/>
    <dgm:cxn modelId="{9F9815ED-458E-4413-BBD9-5AA96F00EDA8}" type="presOf" srcId="{B7F213D6-AC1C-4269-8455-91A2A9931F05}" destId="{6A304773-9EB8-4E73-8888-D75C2036D148}" srcOrd="0" destOrd="0" presId="urn:microsoft.com/office/officeart/2005/8/layout/chevronAccent+Icon#1"/>
    <dgm:cxn modelId="{C8B3C9F1-8144-4FE2-A82A-53FB4DCBDA04}" type="presOf" srcId="{D5543609-F457-45EC-81FE-E74BD44A9760}" destId="{A9EA7C76-27AE-4735-BCE5-63AC65591A0F}" srcOrd="0" destOrd="2" presId="urn:microsoft.com/office/officeart/2005/8/layout/chevronAccent+Icon#1"/>
    <dgm:cxn modelId="{D5AC1FF4-EFEF-4284-BFD4-B31851D4108D}" srcId="{3D196BA1-8327-42F7-B9E5-87D503CB93F4}" destId="{68258B66-2FE1-4F5D-AD59-0342CECED73D}" srcOrd="1" destOrd="0" parTransId="{5BC362E7-1029-4BD5-9785-C1337BA1A4C5}" sibTransId="{A1E852FE-39C0-44DB-AFF4-EF1C2CAF2364}"/>
    <dgm:cxn modelId="{71E077FD-77A0-4218-96A2-232E48796826}" type="presOf" srcId="{3D196BA1-8327-42F7-B9E5-87D503CB93F4}" destId="{73A53A56-C7DC-4AAC-A87E-DB3D1036D1EE}" srcOrd="0" destOrd="0" presId="urn:microsoft.com/office/officeart/2005/8/layout/chevronAccent+Icon#1"/>
    <dgm:cxn modelId="{7681925B-DCA2-4235-8C1F-A2F47F135D4F}" type="presParOf" srcId="{03C1E04F-85F6-40B3-A0F3-213FB8AE107E}" destId="{A5DD43A9-1DAF-4AF8-B93F-002231B340F4}" srcOrd="0" destOrd="0" presId="urn:microsoft.com/office/officeart/2005/8/layout/chevronAccent+Icon#1"/>
    <dgm:cxn modelId="{453433A2-52BB-45E6-865E-7A9A56B82E23}" type="presParOf" srcId="{A5DD43A9-1DAF-4AF8-B93F-002231B340F4}" destId="{F1B29D40-6158-4812-B2C1-953BF9959822}" srcOrd="0" destOrd="0" presId="urn:microsoft.com/office/officeart/2005/8/layout/chevronAccent+Icon#1"/>
    <dgm:cxn modelId="{F180A7DD-2C03-41A3-A5C5-5C481A8399EF}" type="presParOf" srcId="{A5DD43A9-1DAF-4AF8-B93F-002231B340F4}" destId="{73A53A56-C7DC-4AAC-A87E-DB3D1036D1EE}" srcOrd="1" destOrd="0" presId="urn:microsoft.com/office/officeart/2005/8/layout/chevronAccent+Icon#1"/>
    <dgm:cxn modelId="{0DA8E18B-F11E-4A77-82F2-C0F1F4C03787}" type="presParOf" srcId="{03C1E04F-85F6-40B3-A0F3-213FB8AE107E}" destId="{8B17F3B4-600A-4CE5-A22F-67422DEA3775}" srcOrd="1" destOrd="0" presId="urn:microsoft.com/office/officeart/2005/8/layout/chevronAccent+Icon#1"/>
    <dgm:cxn modelId="{C21E9893-34E4-4D6D-98A5-8EC0F1967E97}" type="presParOf" srcId="{03C1E04F-85F6-40B3-A0F3-213FB8AE107E}" destId="{269B63CB-5ED7-42FC-B24E-49B9E6479AD2}" srcOrd="2" destOrd="0" presId="urn:microsoft.com/office/officeart/2005/8/layout/chevronAccent+Icon#1"/>
    <dgm:cxn modelId="{30FF3382-49D7-4ED7-9ED2-5AA086A4D125}" type="presParOf" srcId="{269B63CB-5ED7-42FC-B24E-49B9E6479AD2}" destId="{A33B6407-611A-47C1-8F11-11F4B43E3BA6}" srcOrd="0" destOrd="0" presId="urn:microsoft.com/office/officeart/2005/8/layout/chevronAccent+Icon#1"/>
    <dgm:cxn modelId="{FA6AB1F2-32EA-4966-BA56-E149FDFA4FE3}" type="presParOf" srcId="{269B63CB-5ED7-42FC-B24E-49B9E6479AD2}" destId="{A9EA7C76-27AE-4735-BCE5-63AC65591A0F}" srcOrd="1" destOrd="0" presId="urn:microsoft.com/office/officeart/2005/8/layout/chevronAccent+Icon#1"/>
    <dgm:cxn modelId="{86199E1D-32B0-4545-8D32-9FAA17A74BB6}" type="presParOf" srcId="{03C1E04F-85F6-40B3-A0F3-213FB8AE107E}" destId="{295420C1-1D20-4824-A2A2-917C15D92A2B}" srcOrd="3" destOrd="0" presId="urn:microsoft.com/office/officeart/2005/8/layout/chevronAccent+Icon#1"/>
    <dgm:cxn modelId="{5D7D548E-6BAA-4483-B4C1-0EF5273CDE10}" type="presParOf" srcId="{03C1E04F-85F6-40B3-A0F3-213FB8AE107E}" destId="{48E6F5D5-9146-43D5-BB44-65B9F611FA24}" srcOrd="4" destOrd="0" presId="urn:microsoft.com/office/officeart/2005/8/layout/chevronAccent+Icon#1"/>
    <dgm:cxn modelId="{C6CF56B4-6F63-478A-8B0A-DA7D61232231}" type="presParOf" srcId="{48E6F5D5-9146-43D5-BB44-65B9F611FA24}" destId="{8A97269C-C120-4B0D-8241-794015A53C15}" srcOrd="0" destOrd="0" presId="urn:microsoft.com/office/officeart/2005/8/layout/chevronAccent+Icon#1"/>
    <dgm:cxn modelId="{59C2EC51-7D1E-4035-9D89-FAD0AD345D67}" type="presParOf" srcId="{48E6F5D5-9146-43D5-BB44-65B9F611FA24}" destId="{3287C711-09C1-47F4-9A59-F2DE2A83CBA5}" srcOrd="1" destOrd="0" presId="urn:microsoft.com/office/officeart/2005/8/layout/chevronAccent+Icon#1"/>
    <dgm:cxn modelId="{6B85A956-80B8-4A01-8D80-01295DC3CAD2}" type="presParOf" srcId="{03C1E04F-85F6-40B3-A0F3-213FB8AE107E}" destId="{7662593A-0DBA-4DD1-9B80-A9CDE3EEA36F}" srcOrd="5" destOrd="0" presId="urn:microsoft.com/office/officeart/2005/8/layout/chevronAccent+Icon#1"/>
    <dgm:cxn modelId="{6F2A5FD8-6E1B-40FA-9282-17028E4FE322}" type="presParOf" srcId="{03C1E04F-85F6-40B3-A0F3-213FB8AE107E}" destId="{8EC6BC53-5DB8-4769-9D7D-706542416C7F}" srcOrd="6" destOrd="0" presId="urn:microsoft.com/office/officeart/2005/8/layout/chevronAccent+Icon#1"/>
    <dgm:cxn modelId="{DEAE862E-9917-429F-B265-F75A3161E95A}" type="presParOf" srcId="{8EC6BC53-5DB8-4769-9D7D-706542416C7F}" destId="{2E5F26DE-5046-425E-8CE5-81AABA87F06B}" srcOrd="0" destOrd="0" presId="urn:microsoft.com/office/officeart/2005/8/layout/chevronAccent+Icon#1"/>
    <dgm:cxn modelId="{DB84F00F-B337-457B-B919-2F8BC8676F97}" type="presParOf" srcId="{8EC6BC53-5DB8-4769-9D7D-706542416C7F}" destId="{6A304773-9EB8-4E73-8888-D75C2036D148}" srcOrd="1" destOrd="0" presId="urn:microsoft.com/office/officeart/2005/8/layout/chevronAccent+Icon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4EFF2-445F-4267-8276-3476572E2322}">
      <dsp:nvSpPr>
        <dsp:cNvPr id="0" name=""/>
        <dsp:cNvSpPr/>
      </dsp:nvSpPr>
      <dsp:spPr>
        <a:xfrm>
          <a:off x="4539135" y="1119976"/>
          <a:ext cx="215426" cy="943773"/>
        </a:xfrm>
        <a:custGeom>
          <a:avLst/>
          <a:gdLst/>
          <a:ahLst/>
          <a:cxnLst/>
          <a:rect l="0" t="0" r="0" b="0"/>
          <a:pathLst>
            <a:path>
              <a:moveTo>
                <a:pt x="215426" y="0"/>
              </a:moveTo>
              <a:lnTo>
                <a:pt x="215426" y="943773"/>
              </a:lnTo>
              <a:lnTo>
                <a:pt x="0" y="9437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B701E-731A-4119-97E9-BE8C6970B14F}">
      <dsp:nvSpPr>
        <dsp:cNvPr id="0" name=""/>
        <dsp:cNvSpPr/>
      </dsp:nvSpPr>
      <dsp:spPr>
        <a:xfrm>
          <a:off x="4754562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3723802" y="1672120"/>
              </a:lnTo>
              <a:lnTo>
                <a:pt x="3723802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B14CF-3AAB-49BF-A348-8C10128F63F4}">
      <dsp:nvSpPr>
        <dsp:cNvPr id="0" name=""/>
        <dsp:cNvSpPr/>
      </dsp:nvSpPr>
      <dsp:spPr>
        <a:xfrm>
          <a:off x="4754562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120"/>
              </a:lnTo>
              <a:lnTo>
                <a:pt x="1241267" y="1672120"/>
              </a:lnTo>
              <a:lnTo>
                <a:pt x="1241267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27310-186D-41EB-B0D9-B311379F2447}">
      <dsp:nvSpPr>
        <dsp:cNvPr id="0" name=""/>
        <dsp:cNvSpPr/>
      </dsp:nvSpPr>
      <dsp:spPr>
        <a:xfrm>
          <a:off x="3513294" y="1119976"/>
          <a:ext cx="1241267" cy="1887547"/>
        </a:xfrm>
        <a:custGeom>
          <a:avLst/>
          <a:gdLst/>
          <a:ahLst/>
          <a:cxnLst/>
          <a:rect l="0" t="0" r="0" b="0"/>
          <a:pathLst>
            <a:path>
              <a:moveTo>
                <a:pt x="1241267" y="0"/>
              </a:moveTo>
              <a:lnTo>
                <a:pt x="1241267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6A04F-8E18-4C09-847D-FF6943170D74}">
      <dsp:nvSpPr>
        <dsp:cNvPr id="0" name=""/>
        <dsp:cNvSpPr/>
      </dsp:nvSpPr>
      <dsp:spPr>
        <a:xfrm>
          <a:off x="1030759" y="1119976"/>
          <a:ext cx="3723802" cy="1887547"/>
        </a:xfrm>
        <a:custGeom>
          <a:avLst/>
          <a:gdLst/>
          <a:ahLst/>
          <a:cxnLst/>
          <a:rect l="0" t="0" r="0" b="0"/>
          <a:pathLst>
            <a:path>
              <a:moveTo>
                <a:pt x="3723802" y="0"/>
              </a:moveTo>
              <a:lnTo>
                <a:pt x="3723802" y="1672120"/>
              </a:lnTo>
              <a:lnTo>
                <a:pt x="0" y="1672120"/>
              </a:lnTo>
              <a:lnTo>
                <a:pt x="0" y="18875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9536A-212F-4EE6-8E36-1F7330E5587D}">
      <dsp:nvSpPr>
        <dsp:cNvPr id="0" name=""/>
        <dsp:cNvSpPr/>
      </dsp:nvSpPr>
      <dsp:spPr>
        <a:xfrm>
          <a:off x="3728721" y="94135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Pekka Mäkinen Projektipäällikkö</a:t>
          </a:r>
        </a:p>
      </dsp:txBody>
      <dsp:txXfrm>
        <a:off x="3728721" y="94135"/>
        <a:ext cx="2051681" cy="1025840"/>
      </dsp:txXfrm>
    </dsp:sp>
    <dsp:sp modelId="{7174A553-29A2-4360-80CF-40A80BE1E5E1}">
      <dsp:nvSpPr>
        <dsp:cNvPr id="0" name=""/>
        <dsp:cNvSpPr/>
      </dsp:nvSpPr>
      <dsp:spPr>
        <a:xfrm>
          <a:off x="4918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Piirihallitus: suunnitteleva yksikkö</a:t>
          </a:r>
        </a:p>
      </dsp:txBody>
      <dsp:txXfrm>
        <a:off x="4918" y="3007523"/>
        <a:ext cx="2051681" cy="1025840"/>
      </dsp:txXfrm>
    </dsp:sp>
    <dsp:sp modelId="{08335018-97AA-460E-A117-81DBA3DD3BA6}">
      <dsp:nvSpPr>
        <dsp:cNvPr id="0" name=""/>
        <dsp:cNvSpPr/>
      </dsp:nvSpPr>
      <dsp:spPr>
        <a:xfrm>
          <a:off x="2487453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Ylä-Savon piirin yhdistykset: toteuttajat</a:t>
          </a:r>
        </a:p>
      </dsp:txBody>
      <dsp:txXfrm>
        <a:off x="2487453" y="3007523"/>
        <a:ext cx="2051681" cy="1025840"/>
      </dsp:txXfrm>
    </dsp:sp>
    <dsp:sp modelId="{57DA3771-BFCF-450F-AC08-0C13953670E4}">
      <dsp:nvSpPr>
        <dsp:cNvPr id="0" name=""/>
        <dsp:cNvSpPr/>
      </dsp:nvSpPr>
      <dsp:spPr>
        <a:xfrm>
          <a:off x="4969989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Yhteistyökumppanit: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ammattiapu</a:t>
          </a:r>
        </a:p>
      </dsp:txBody>
      <dsp:txXfrm>
        <a:off x="4969989" y="3007523"/>
        <a:ext cx="2051681" cy="1025840"/>
      </dsp:txXfrm>
    </dsp:sp>
    <dsp:sp modelId="{95F76DE9-F993-4C08-8EB9-2BBE7C2B73FA}">
      <dsp:nvSpPr>
        <dsp:cNvPr id="0" name=""/>
        <dsp:cNvSpPr/>
      </dsp:nvSpPr>
      <dsp:spPr>
        <a:xfrm>
          <a:off x="7452524" y="3007523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Piirin syyskokous 2019 - yhteenveto</a:t>
          </a:r>
        </a:p>
      </dsp:txBody>
      <dsp:txXfrm>
        <a:off x="7452524" y="3007523"/>
        <a:ext cx="2051681" cy="1025840"/>
      </dsp:txXfrm>
    </dsp:sp>
    <dsp:sp modelId="{940E95D1-7142-4E02-A0BE-B91C30369A64}">
      <dsp:nvSpPr>
        <dsp:cNvPr id="0" name=""/>
        <dsp:cNvSpPr/>
      </dsp:nvSpPr>
      <dsp:spPr>
        <a:xfrm>
          <a:off x="2487453" y="1550829"/>
          <a:ext cx="2051681" cy="1025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Piirin puheenjohtaja Hallinnollinen avustaja</a:t>
          </a:r>
        </a:p>
      </dsp:txBody>
      <dsp:txXfrm>
        <a:off x="2487453" y="1550829"/>
        <a:ext cx="2051681" cy="102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29D40-6158-4812-B2C1-953BF9959822}">
      <dsp:nvSpPr>
        <dsp:cNvPr id="0" name=""/>
        <dsp:cNvSpPr/>
      </dsp:nvSpPr>
      <dsp:spPr>
        <a:xfrm>
          <a:off x="4448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53A56-C7DC-4AAC-A87E-DB3D1036D1EE}">
      <dsp:nvSpPr>
        <dsp:cNvPr id="0" name=""/>
        <dsp:cNvSpPr/>
      </dsp:nvSpPr>
      <dsp:spPr>
        <a:xfrm>
          <a:off x="562737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Välitavoite 1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Helmikuu 2019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Kartoitetaan projektin tila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Tehdään mahdolliset lisäsuunnitelmat</a:t>
          </a:r>
        </a:p>
      </dsp:txBody>
      <dsp:txXfrm>
        <a:off x="586406" y="1784372"/>
        <a:ext cx="1720579" cy="760786"/>
      </dsp:txXfrm>
    </dsp:sp>
    <dsp:sp modelId="{A33B6407-611A-47C1-8F11-11F4B43E3BA6}">
      <dsp:nvSpPr>
        <dsp:cNvPr id="0" name=""/>
        <dsp:cNvSpPr/>
      </dsp:nvSpPr>
      <dsp:spPr>
        <a:xfrm>
          <a:off x="2395788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A7C76-27AE-4735-BCE5-63AC65591A0F}">
      <dsp:nvSpPr>
        <dsp:cNvPr id="0" name=""/>
        <dsp:cNvSpPr/>
      </dsp:nvSpPr>
      <dsp:spPr>
        <a:xfrm>
          <a:off x="2954078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Välitavoite 2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Touk0kuu 2019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Kartoitetaan projektin tila ennen kesätaukoa</a:t>
          </a:r>
        </a:p>
      </dsp:txBody>
      <dsp:txXfrm>
        <a:off x="2977747" y="1784372"/>
        <a:ext cx="1720579" cy="760786"/>
      </dsp:txXfrm>
    </dsp:sp>
    <dsp:sp modelId="{8A97269C-C120-4B0D-8241-794015A53C15}">
      <dsp:nvSpPr>
        <dsp:cNvPr id="0" name=""/>
        <dsp:cNvSpPr/>
      </dsp:nvSpPr>
      <dsp:spPr>
        <a:xfrm>
          <a:off x="4787129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7C711-09C1-47F4-9A59-F2DE2A83CBA5}">
      <dsp:nvSpPr>
        <dsp:cNvPr id="0" name=""/>
        <dsp:cNvSpPr/>
      </dsp:nvSpPr>
      <dsp:spPr>
        <a:xfrm>
          <a:off x="534541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Välitavoite 3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Elokuu 2019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Kartoitetaan projektin tila ja evästetään loppuvuoden tehtävät</a:t>
          </a:r>
        </a:p>
      </dsp:txBody>
      <dsp:txXfrm>
        <a:off x="5369088" y="1784372"/>
        <a:ext cx="1720579" cy="760786"/>
      </dsp:txXfrm>
    </dsp:sp>
    <dsp:sp modelId="{2E5F26DE-5046-425E-8CE5-81AABA87F06B}">
      <dsp:nvSpPr>
        <dsp:cNvPr id="0" name=""/>
        <dsp:cNvSpPr/>
      </dsp:nvSpPr>
      <dsp:spPr>
        <a:xfrm>
          <a:off x="7178470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04773-9EB8-4E73-8888-D75C2036D148}">
      <dsp:nvSpPr>
        <dsp:cNvPr id="0" name=""/>
        <dsp:cNvSpPr/>
      </dsp:nvSpPr>
      <dsp:spPr>
        <a:xfrm>
          <a:off x="773675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 dirty="0"/>
            <a:t>Saavutettu tulos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Marraskuu 2019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kern="1200" dirty="0"/>
            <a:t>Annetaan loppuselvitys projektista piirin syyskokouksessa</a:t>
          </a:r>
        </a:p>
      </dsp:txBody>
      <dsp:txXfrm>
        <a:off x="7760428" y="1784372"/>
        <a:ext cx="1720579" cy="760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#1">
  <dgm:title val="Nuolenkärkikorostusprosessi"/>
  <dgm:desc val="Käytä tätä, kun haluat esittää tehtävän, prosessin tai työnkulun peräkkäiset vaiheet tai korostaa liikettä tai suuntaa. Soveltuu parhaiten pienen Tason 1 ja Tason 2 tekstimäärän esittämiseen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20EA5F0D-C1DC-412F-A146-DDB3A74B588F}" type="datetimeFigureOut">
              <a:rPr lang="fi-FI"/>
              <a:t>15.10.2018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BAE14B8-3CC9-472D-9BC5-A84D80684DE2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A8CDE508-72C8-4AB5-AA9C-1584D31690E0}" type="datetimeFigureOut">
              <a:t>15.10.2018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FB667E1-E601-4AAF-B95C-B25720D70A60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46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fi-FI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931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Saattaa vaatia useamman kuin yhden dian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82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41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Suorakulmio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Suorakulmio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 latinLnBrk="0">
              <a:defRPr lang="fi-FI"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000" cap="none" baseline="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fi-FI" sz="2800"/>
            </a:lvl2pPr>
            <a:lvl3pPr marL="914400" indent="0" algn="ctr" latinLnBrk="0">
              <a:buNone/>
              <a:defRPr lang="fi-FI" sz="2400"/>
            </a:lvl3pPr>
            <a:lvl4pPr marL="1371600" indent="0" algn="ctr" latinLnBrk="0">
              <a:buNone/>
              <a:defRPr lang="fi-FI" sz="2000"/>
            </a:lvl4pPr>
            <a:lvl5pPr marL="1828800" indent="0" algn="ctr" latinLnBrk="0">
              <a:buNone/>
              <a:defRPr lang="fi-FI" sz="2000"/>
            </a:lvl5pPr>
            <a:lvl6pPr marL="2286000" indent="0" algn="ctr" latinLnBrk="0">
              <a:buNone/>
              <a:defRPr lang="fi-FI" sz="2000"/>
            </a:lvl6pPr>
            <a:lvl7pPr marL="2743200" indent="0" algn="ctr" latinLnBrk="0">
              <a:buNone/>
              <a:defRPr lang="fi-FI" sz="2000"/>
            </a:lvl7pPr>
            <a:lvl8pPr marL="3200400" indent="0" algn="ctr" latinLnBrk="0">
              <a:buNone/>
              <a:defRPr lang="fi-FI" sz="2000"/>
            </a:lvl8pPr>
            <a:lvl9pPr marL="3657600" indent="0" algn="ctr" latinLnBrk="0">
              <a:buNone/>
              <a:defRPr lang="fi-FI" sz="20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aihtoehtoinen 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 latinLnBrk="0">
              <a:defRPr lang="fi-FI" sz="34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 latinLnBrk="0">
              <a:defRPr lang="fi-FI" sz="2000"/>
            </a:lvl1pPr>
            <a:lvl2pPr latinLnBrk="0">
              <a:defRPr lang="fi-FI" sz="1800"/>
            </a:lvl2pPr>
            <a:lvl3pPr latinLnBrk="0">
              <a:defRPr lang="fi-FI" sz="1600"/>
            </a:lvl3pPr>
            <a:lvl4pPr latinLnBrk="0">
              <a:defRPr lang="fi-FI" sz="1400"/>
            </a:lvl4pPr>
            <a:lvl5pPr latinLnBrk="0">
              <a:defRPr lang="fi-FI" sz="1400"/>
            </a:lvl5pPr>
            <a:lvl6pPr latinLnBrk="0">
              <a:defRPr lang="fi-FI" sz="1400"/>
            </a:lvl6pPr>
            <a:lvl7pPr latinLnBrk="0">
              <a:defRPr lang="fi-FI" sz="1400"/>
            </a:lvl7pPr>
            <a:lvl8pPr latinLnBrk="0">
              <a:defRPr lang="fi-FI" sz="1400"/>
            </a:lvl8pPr>
            <a:lvl9pPr latinLnBrk="0">
              <a:defRPr lang="fi-FI"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i-FI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i-FI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15.10.2018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i-FI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i-FI"/>
            </a:pPr>
            <a:endParaRPr kumimoji="0" lang="fi-FI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 latinLnBrk="0">
              <a:defRPr lang="fi-FI" sz="34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 latinLnBrk="0">
              <a:buNone/>
              <a:defRPr lang="fi-FI" sz="3200">
                <a:solidFill>
                  <a:schemeClr val="tx2"/>
                </a:solidFill>
              </a:defRPr>
            </a:lvl1pPr>
            <a:lvl2pPr marL="457200" indent="0" latinLnBrk="0">
              <a:buNone/>
              <a:defRPr lang="fi-FI" sz="2800"/>
            </a:lvl2pPr>
            <a:lvl3pPr marL="914400" indent="0" latinLnBrk="0">
              <a:buNone/>
              <a:defRPr lang="fi-FI" sz="2400"/>
            </a:lvl3pPr>
            <a:lvl4pPr marL="1371600" indent="0" latinLnBrk="0">
              <a:buNone/>
              <a:defRPr lang="fi-FI" sz="2000"/>
            </a:lvl4pPr>
            <a:lvl5pPr marL="1828800" indent="0" latinLnBrk="0">
              <a:buNone/>
              <a:defRPr lang="fi-FI" sz="2000"/>
            </a:lvl5pPr>
            <a:lvl6pPr marL="2286000" indent="0" latinLnBrk="0">
              <a:buNone/>
              <a:defRPr lang="fi-FI" sz="2000"/>
            </a:lvl6pPr>
            <a:lvl7pPr marL="2743200" indent="0" latinLnBrk="0">
              <a:buNone/>
              <a:defRPr lang="fi-FI" sz="2000"/>
            </a:lvl7pPr>
            <a:lvl8pPr marL="3200400" indent="0" latinLnBrk="0">
              <a:buNone/>
              <a:defRPr lang="fi-FI" sz="2000"/>
            </a:lvl8pPr>
            <a:lvl9pPr marL="3657600" indent="0" latinLnBrk="0">
              <a:buNone/>
              <a:defRPr lang="fi-FI"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i-FI" sz="16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15.10.2018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15.10.2018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15.10.2018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fi-FI"/>
            </a:lvl6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15.10.2018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i-FI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Suorakulmio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 latinLnBrk="0">
              <a:defRPr lang="fi-FI" sz="52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cap="none" baseline="0">
                <a:solidFill>
                  <a:schemeClr val="tx2"/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15.10.2018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Vaihtoehtoinen 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 latinLnBrk="0">
              <a:defRPr lang="fi-FI" sz="52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fi-FI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i-FI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15.10.2018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i-FI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i-FI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10/15/2018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2200" b="0" cap="none" baseline="0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fi-FI" sz="1800"/>
            </a:lvl1pPr>
            <a:lvl2pPr latinLnBrk="0">
              <a:defRPr lang="fi-FI" sz="1600"/>
            </a:lvl2pPr>
            <a:lvl3pPr latinLnBrk="0">
              <a:defRPr lang="fi-FI" sz="1400"/>
            </a:lvl3pPr>
            <a:lvl4pPr latinLnBrk="0">
              <a:defRPr lang="fi-FI" sz="1200"/>
            </a:lvl4pPr>
            <a:lvl5pPr latinLnBrk="0">
              <a:defRPr lang="fi-FI" sz="1200"/>
            </a:lvl5pPr>
            <a:lvl6pPr latinLnBrk="0">
              <a:defRPr lang="fi-FI" sz="1200"/>
            </a:lvl6pPr>
            <a:lvl7pPr latinLnBrk="0">
              <a:defRPr lang="fi-FI" sz="1200"/>
            </a:lvl7pPr>
            <a:lvl8pPr latinLnBrk="0">
              <a:defRPr lang="fi-FI" sz="1200"/>
            </a:lvl8pPr>
            <a:lvl9pPr latinLnBrk="0">
              <a:defRPr lang="fi-FI"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i-FI" sz="2200" b="0" cap="none" baseline="0"/>
            </a:lvl1pPr>
            <a:lvl2pPr marL="457200" indent="0" latinLnBrk="0">
              <a:buNone/>
              <a:defRPr lang="fi-FI" sz="2000" b="1"/>
            </a:lvl2pPr>
            <a:lvl3pPr marL="914400" indent="0" latinLnBrk="0">
              <a:buNone/>
              <a:defRPr lang="fi-FI" sz="1800" b="1"/>
            </a:lvl3pPr>
            <a:lvl4pPr marL="1371600" indent="0" latinLnBrk="0">
              <a:buNone/>
              <a:defRPr lang="fi-FI" sz="1600" b="1"/>
            </a:lvl4pPr>
            <a:lvl5pPr marL="1828800" indent="0" latinLnBrk="0">
              <a:buNone/>
              <a:defRPr lang="fi-FI" sz="1600" b="1"/>
            </a:lvl5pPr>
            <a:lvl6pPr marL="2286000" indent="0" latinLnBrk="0">
              <a:buNone/>
              <a:defRPr lang="fi-FI" sz="1600" b="1"/>
            </a:lvl6pPr>
            <a:lvl7pPr marL="2743200" indent="0" latinLnBrk="0">
              <a:buNone/>
              <a:defRPr lang="fi-FI" sz="1600" b="1"/>
            </a:lvl7pPr>
            <a:lvl8pPr marL="3200400" indent="0" latinLnBrk="0">
              <a:buNone/>
              <a:defRPr lang="fi-FI" sz="1600" b="1"/>
            </a:lvl8pPr>
            <a:lvl9pPr marL="3657600" indent="0" latinLnBrk="0">
              <a:buNone/>
              <a:defRPr lang="fi-FI"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fi-FI" sz="1800"/>
            </a:lvl1pPr>
            <a:lvl2pPr latinLnBrk="0">
              <a:defRPr lang="fi-FI" sz="1600"/>
            </a:lvl2pPr>
            <a:lvl3pPr latinLnBrk="0">
              <a:defRPr lang="fi-FI" sz="1400"/>
            </a:lvl3pPr>
            <a:lvl4pPr latinLnBrk="0">
              <a:defRPr lang="fi-FI" sz="1200"/>
            </a:lvl4pPr>
            <a:lvl5pPr latinLnBrk="0">
              <a:defRPr lang="fi-FI" sz="1200"/>
            </a:lvl5pPr>
            <a:lvl6pPr latinLnBrk="0">
              <a:defRPr lang="fi-FI" sz="1200"/>
            </a:lvl6pPr>
            <a:lvl7pPr latinLnBrk="0">
              <a:defRPr lang="fi-FI" sz="1200"/>
            </a:lvl7pPr>
            <a:lvl8pPr latinLnBrk="0">
              <a:defRPr lang="fi-FI" sz="1200"/>
            </a:lvl8pPr>
            <a:lvl9pPr latinLnBrk="0">
              <a:defRPr lang="fi-FI"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15.10.2018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15.10.2018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fi-FI"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pPr/>
              <a:t>15.10.2018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fi-FI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i-FI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 latinLnBrk="0">
              <a:defRPr lang="fi-FI" sz="3400" b="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 latinLnBrk="0">
              <a:defRPr lang="fi-FI" sz="2000"/>
            </a:lvl1pPr>
            <a:lvl2pPr latinLnBrk="0">
              <a:defRPr lang="fi-FI" sz="1800"/>
            </a:lvl2pPr>
            <a:lvl3pPr latinLnBrk="0">
              <a:defRPr lang="fi-FI" sz="1600"/>
            </a:lvl3pPr>
            <a:lvl4pPr latinLnBrk="0">
              <a:defRPr lang="fi-FI" sz="1400"/>
            </a:lvl4pPr>
            <a:lvl5pPr latinLnBrk="0">
              <a:defRPr lang="fi-FI" sz="1400"/>
            </a:lvl5pPr>
            <a:lvl6pPr latinLnBrk="0">
              <a:defRPr lang="fi-FI" sz="1400"/>
            </a:lvl6pPr>
            <a:lvl7pPr latinLnBrk="0">
              <a:defRPr lang="fi-FI" sz="1400"/>
            </a:lvl7pPr>
            <a:lvl8pPr latinLnBrk="0">
              <a:defRPr lang="fi-FI" sz="1400"/>
            </a:lvl8pPr>
            <a:lvl9pPr latinLnBrk="0">
              <a:defRPr lang="fi-FI"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i-FI" sz="1600"/>
            </a:lvl1pPr>
            <a:lvl2pPr marL="457200" indent="0" latinLnBrk="0">
              <a:buNone/>
              <a:defRPr lang="fi-FI" sz="1200"/>
            </a:lvl2pPr>
            <a:lvl3pPr marL="914400" indent="0" latinLnBrk="0">
              <a:buNone/>
              <a:defRPr lang="fi-FI" sz="1000"/>
            </a:lvl3pPr>
            <a:lvl4pPr marL="1371600" indent="0" latinLnBrk="0">
              <a:buNone/>
              <a:defRPr lang="fi-FI" sz="900"/>
            </a:lvl4pPr>
            <a:lvl5pPr marL="1828800" indent="0" latinLnBrk="0">
              <a:buNone/>
              <a:defRPr lang="fi-FI" sz="900"/>
            </a:lvl5pPr>
            <a:lvl6pPr marL="2286000" indent="0" latinLnBrk="0">
              <a:buNone/>
              <a:defRPr lang="fi-FI" sz="900"/>
            </a:lvl6pPr>
            <a:lvl7pPr marL="2743200" indent="0" latinLnBrk="0">
              <a:buNone/>
              <a:defRPr lang="fi-FI" sz="900"/>
            </a:lvl7pPr>
            <a:lvl8pPr marL="3200400" indent="0" latinLnBrk="0">
              <a:buNone/>
              <a:defRPr lang="fi-FI" sz="900"/>
            </a:lvl8pPr>
            <a:lvl9pPr marL="3657600" indent="0" latinLnBrk="0">
              <a:buNone/>
              <a:defRPr lang="fi-FI"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15.10.2018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i-FI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Suorakulmio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  <a:p>
            <a:pPr lvl="5"/>
            <a:r>
              <a:rPr lang="fi-FI"/>
              <a:t>Kuudes</a:t>
            </a:r>
          </a:p>
          <a:p>
            <a:pPr lvl="6"/>
            <a:r>
              <a:rPr lang="fi-FI"/>
              <a:t>Seitsemäs</a:t>
            </a:r>
          </a:p>
          <a:p>
            <a:pPr lvl="7"/>
            <a:r>
              <a:rPr lang="fi-FI"/>
              <a:t>Kahdeksas</a:t>
            </a:r>
          </a:p>
          <a:p>
            <a:pPr lvl="8"/>
            <a:r>
              <a:rPr lang="fi-FI"/>
              <a:t>Yhdeksäs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pPr/>
              <a:t>15.10.2018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800" cap="all" baseline="0"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fi-FI"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lang="fi-FI"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lang="fi-FI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fi-FI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fi-FI"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fi-FI"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fi-FI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fi-FI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fi-FI"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fi-FI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HYVÄ HENKI –PROJEKTI 2018-2019</a:t>
            </a: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Eläkeliiton Ylä-Savon piiri ry./Pekka Mäkinen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6B944CB-81FD-40AC-8FE2-FE7C3ED7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91" y="6190332"/>
            <a:ext cx="2004934" cy="53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HYVÄN HENGITYKSEN KÄSITTEET JA                                                    IKÄIHMISTEN YKSINÄISYYDEN LIEVITTÄMINEN!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endParaRPr lang="fi-FI" dirty="0"/>
          </a:p>
          <a:p>
            <a:pPr lvl="0"/>
            <a:r>
              <a:rPr lang="fi-FI" dirty="0"/>
              <a:t>Läsnäolovierailujen, koulutuksen ja tietoiskujen avulla lisäämme ikäihmisten tietoa hyvän hengityksen hoidosta, poistamme yksinäisyyttä ja jaamme tietoa ilmastomuutosten vaikutuksista alueemme elämään. Toimimme yhdessä Hengitysliiton yhdistysten ja Hapella Oy:n kanssa.</a:t>
            </a:r>
          </a:p>
          <a:p>
            <a:pPr lvl="0"/>
            <a:r>
              <a:rPr lang="fi-FI" dirty="0"/>
              <a:t>Näin saamme omalla toiminnallamme mukaan uusia ihmisiä ja olemme osaltamme mukana viemässä tietoa hyvästä hengittämisestä, vähentämässä yksinäisyyttä ja luomassa sosiaalisia verkostoja yksinäisille ikäihmisille.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A281B1D-16BF-4FB5-98DA-7648E20E48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175" y="6237312"/>
            <a:ext cx="2151482" cy="57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81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1" dirty="0"/>
              <a:t>Projektin laajuus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34743" y="2060848"/>
            <a:ext cx="9509760" cy="4127627"/>
          </a:xfrm>
        </p:spPr>
        <p:txBody>
          <a:bodyPr/>
          <a:lstStyle/>
          <a:p>
            <a:r>
              <a:rPr lang="fi-FI" dirty="0"/>
              <a:t>Projekti toteutetaan koulutuksen, tietoiskujen ja läsnäolovierailujen avulla yhdessä Hengitysliiton yhdistysten ja Hapella Oy:n kanssa.</a:t>
            </a:r>
          </a:p>
          <a:p>
            <a:r>
              <a:rPr lang="fi-FI" dirty="0"/>
              <a:t>Työskentely tapahtuu Eläkeliiton yhdistysten viikkokerhoissa, -ryhmissä ja –tapaamisissa.</a:t>
            </a:r>
          </a:p>
          <a:p>
            <a:r>
              <a:rPr lang="fi-FI" dirty="0"/>
              <a:t>Projektin tarkoitus on lisätä ikäihmisten tietoisuutta hyvästä hengityksestä ammatti-ihmisten avulla sekä saada yksinäisiä ikäihmisiä mukaan elämäntäyteiseen ja sosiaaliseen toimintaamme.</a:t>
            </a:r>
          </a:p>
          <a:p>
            <a:r>
              <a:rPr lang="fi-FI" dirty="0"/>
              <a:t>Projektin suunnittelija ja tiedottaja on toiminnanjohtaja Pekka Mäkinen ja toteuttajina ovat piirihallitus, yhdistyskehittäjät ja yhdistysten aktiivit.</a:t>
            </a:r>
          </a:p>
          <a:p>
            <a:r>
              <a:rPr lang="fi-FI" dirty="0"/>
              <a:t>Projektista tullaan tiedottamaan eri medioissa.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C21F70C-D677-42C8-B811-A9AD25369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5809307"/>
            <a:ext cx="2304256" cy="61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Tavoitteet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Projektin kokonaistavoitteet:</a:t>
            </a:r>
          </a:p>
          <a:p>
            <a:pPr lvl="1"/>
            <a:r>
              <a:rPr lang="fi-FI" dirty="0"/>
              <a:t>Tavoitteena on, että piirin toiminnanjohtaja ja/tai puheenjohtaja kiertävät kaikissa piirin yhdistyksissä projektin aikana kolme kertaa toimintavuoden aikana. </a:t>
            </a:r>
          </a:p>
          <a:p>
            <a:pPr lvl="1"/>
            <a:r>
              <a:rPr lang="fi-FI" dirty="0"/>
              <a:t>Jokainen yhdistys sitoutuu projektiin mukaan.</a:t>
            </a:r>
          </a:p>
          <a:p>
            <a:pPr lvl="1"/>
            <a:r>
              <a:rPr lang="fi-FI" dirty="0"/>
              <a:t>HyväHenki -projekti käynnistyy marraskuussa 2018 ja päättyy 2019 vuoden lopussa. </a:t>
            </a:r>
          </a:p>
          <a:p>
            <a:pPr lvl="1"/>
            <a:r>
              <a:rPr lang="fi-FI" dirty="0"/>
              <a:t>Projektin toteutumisen ehtona on, että saamme siihen avustuksen Hyvän vanhenemisen tukisäätiöltä.</a:t>
            </a:r>
          </a:p>
          <a:p>
            <a:pPr lvl="1"/>
            <a:r>
              <a:rPr lang="fi-FI" dirty="0"/>
              <a:t>Erityistavoitteena on tietoisuuden lisääminen hyvästä hengityksestä ja hengitysilmasta, ilmaston muutoksen vaikutuksista alueellamme sekä ikäihmisten syrjäytymisen ja yksinäisyyden lievittäminen ja sosiaalisten verkkojen ja kontaktien lisääminen.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CDB7DDC-F285-4B1C-B0CC-150CE9A56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692696"/>
            <a:ext cx="2400210" cy="1008088"/>
          </a:xfrm>
          <a:prstGeom prst="rect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E8D75B7E-DB88-4B44-BFCE-38BB239B5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553" y="5733256"/>
            <a:ext cx="2404031" cy="63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6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ASENNE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Asenne ratkaisee aina – pois itsekkyys – lähimmäisestä välittäminen.</a:t>
            </a:r>
          </a:p>
          <a:p>
            <a:r>
              <a:rPr lang="fi-FI" dirty="0"/>
              <a:t>Sisukkaasti kohti päämäärää!</a:t>
            </a:r>
          </a:p>
          <a:p>
            <a:r>
              <a:rPr lang="fi-FI" dirty="0"/>
              <a:t>Yhteistyön lisääminen toisiin järjestöihin ja yhteisöihin!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BFFAA119-7A9A-4ADB-BFD1-5E6C563216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3247171"/>
            <a:ext cx="2635676" cy="2635676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32AE4FD7-B82B-450A-B5EB-21BD79BE6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28" y="5949281"/>
            <a:ext cx="2448889" cy="65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5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Menestystekijät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Elementit, jotka ovat avainasemassa projektin onnistumisen kannalta:</a:t>
            </a:r>
          </a:p>
          <a:p>
            <a:pPr lvl="1"/>
            <a:r>
              <a:rPr lang="fi-FI" dirty="0"/>
              <a:t>Aktiiviset, yhteistyökykyiset toimihenkilöt yhdistyksissä</a:t>
            </a:r>
          </a:p>
          <a:p>
            <a:pPr lvl="1"/>
            <a:r>
              <a:rPr lang="fi-FI" dirty="0"/>
              <a:t>Piirin toimihenkilöiden panostus</a:t>
            </a:r>
          </a:p>
          <a:p>
            <a:pPr lvl="1"/>
            <a:r>
              <a:rPr lang="fi-FI" dirty="0"/>
              <a:t>Yhteistyökumppaneiden panostus projektiin</a:t>
            </a:r>
          </a:p>
          <a:p>
            <a:pPr lvl="1"/>
            <a:r>
              <a:rPr lang="fi-FI" dirty="0"/>
              <a:t>Budjetissa pysyminen</a:t>
            </a:r>
          </a:p>
          <a:p>
            <a:pPr lvl="1"/>
            <a:r>
              <a:rPr lang="fi-FI" dirty="0"/>
              <a:t>Aikataulussa pysyminen</a:t>
            </a:r>
          </a:p>
          <a:p>
            <a:pPr lvl="1"/>
            <a:r>
              <a:rPr lang="fi-FI" dirty="0"/>
              <a:t>Uusien ikäihmisten mukaan saaminen</a:t>
            </a:r>
          </a:p>
          <a:p>
            <a:pPr lvl="1"/>
            <a:r>
              <a:rPr lang="fi-FI" dirty="0"/>
              <a:t>Vilpitön halu auttaa lähimmäistä</a:t>
            </a:r>
          </a:p>
          <a:p>
            <a:pPr lvl="1"/>
            <a:r>
              <a:rPr lang="fi-FI" dirty="0"/>
              <a:t>Epäitsekkyys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968932"/>
            <a:ext cx="3733800" cy="2692293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7F2B3992-0B55-400B-8BE0-D3692C057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5788400"/>
            <a:ext cx="2376264" cy="63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4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Projektiryhmän roolit ja vastuualueet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004823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Kuva 4">
            <a:extLst>
              <a:ext uri="{FF2B5EF4-FFF2-40B4-BE49-F238E27FC236}">
                <a16:creationId xmlns:a16="http://schemas.microsoft.com/office/drawing/2014/main" id="{068956B5-EB81-4F30-9B04-3ADB9D57BA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5972060"/>
            <a:ext cx="2332726" cy="62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31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Projektin aikataulu ja välitavoitteet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293083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uva 5">
            <a:extLst>
              <a:ext uri="{FF2B5EF4-FFF2-40B4-BE49-F238E27FC236}">
                <a16:creationId xmlns:a16="http://schemas.microsoft.com/office/drawing/2014/main" id="{CF4480F8-0863-494F-BE80-0B569EA4A9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939" y="5843555"/>
            <a:ext cx="2696709" cy="71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LOPUSSA KIITOS SEISOO!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PIIRIN SYYSKOKOUKSESSA 2019 LOPPUYHTEENVETO PROJEKTISTA!</a:t>
            </a:r>
          </a:p>
          <a:p>
            <a:r>
              <a:rPr lang="fi-FI" dirty="0"/>
              <a:t>”No jo on hyvä ilima!”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6" y="2903471"/>
            <a:ext cx="4843239" cy="3011554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61CC0BDA-B784-4299-97E9-3AC8F3D1B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5796728"/>
            <a:ext cx="2740370" cy="72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4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rityksen projektisuunnitelman esitys (laajakuva)" id="{911107D8-08BD-4F0F-B292-00032BFBBC91}" vid="{BF394DCC-085C-460A-9D82-02B9990882C2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D75B19-FFCE-4A04-89D7-A9413F54F0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Yhdistävä tekijä -projektisuunnitelman power point -esitys</Template>
  <TotalTime>0</TotalTime>
  <Words>386</Words>
  <Application>Microsoft Office PowerPoint</Application>
  <PresentationFormat>Laajakuva</PresentationFormat>
  <Paragraphs>63</Paragraphs>
  <Slides>9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Corbel</vt:lpstr>
      <vt:lpstr>Euphemia</vt:lpstr>
      <vt:lpstr>Wingdings</vt:lpstr>
      <vt:lpstr>Banded Design Blue 16x9</vt:lpstr>
      <vt:lpstr>           HYVÄ HENKI –PROJEKTI 2018-2019</vt:lpstr>
      <vt:lpstr>HYVÄN HENGITYKSEN KÄSITTEET JA                                                    IKÄIHMISTEN YKSINÄISYYDEN LIEVITTÄMINEN!</vt:lpstr>
      <vt:lpstr>Projektin laajuus</vt:lpstr>
      <vt:lpstr>Tavoitteet</vt:lpstr>
      <vt:lpstr>ASENNE</vt:lpstr>
      <vt:lpstr>Menestystekijät</vt:lpstr>
      <vt:lpstr>Projektiryhmän roolit ja vastuualueet</vt:lpstr>
      <vt:lpstr>Projektin aikataulu ja välitavoitteet</vt:lpstr>
      <vt:lpstr>LOPUSSA KIITOS SEISOO!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2016-01-26T09:35:54Z</dcterms:created>
  <dcterms:modified xsi:type="dcterms:W3CDTF">2018-10-15T07:49:19Z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