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51E617-33C9-4CF2-9D13-FC1755CADE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F733FA3-8DD2-4098-A11A-BFF6BCA32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9FB232-3E24-4C90-B82D-717F117E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CFB7DE4-93B8-4F67-9FF3-4C464A1CF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5ABAA6-B62C-4C5C-B791-A95240B8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941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568CEA-2B04-45FF-B30E-A7A78DDC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873D974-B6CE-4814-967A-292D8B2AA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F55CF5-6BCC-46CD-829E-82CF9D948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5A566B-77F5-417D-9082-3B9B84C3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1DC01E-4506-429E-B363-11E54B59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4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C6F6C81-97FC-48DF-A5F5-668EAB2FC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5A4A3C7-ECC0-411B-9B2C-5D3B75FB7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CE5C42-8DEE-4252-9DCB-1F8A6691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6C5D57-13E7-4A43-9BE3-263AC0D8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F7F030-079C-4B37-841A-0CEE2376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D928D6-1C8F-484D-AE28-0FBE992B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89E07F-31DB-439F-B10E-EE5C9C6B1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FE0C87-9587-47AD-BEAA-68631207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D9E27B-1397-4791-BA54-F551CD34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D4028D-7B35-4BE2-9FD3-DECD7C5C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23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B4E2A-5D02-4C4D-BDC9-B27900F7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E4D7EC-EF71-43EF-9410-F901CDCA1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705014-4605-4164-9CB2-B18B35F7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E55E1A-8536-47A9-8D8E-AAC827243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48E259-310A-4948-B700-83409EC2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638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B27B49-9697-47C6-81D6-A9D6EC6B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A1F75F-014E-4098-B61E-10BE88172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4D290B8-C176-4A77-A98C-47731D23C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C7F158A-E88B-4D81-8FE8-4932575D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E4CEC0B-457C-4E3C-8661-2F9E9898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9C26D2-CEFC-485B-AC8B-D9C72BAF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82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848666-448F-4C2F-A40C-2CD76A29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2EF5A0-CD3C-41E6-8665-418CCC8ED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6CB6C4-7AF3-4A5F-8E60-B4A210F53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54C4FC8-44CF-413F-B120-0A30B448C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9C17DAE-304A-45CB-9B8D-061E835D1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946EFF6-3D18-4BD1-871F-9AFAE5A2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E3880BB-53DE-47FF-801F-9603E720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B14586F-D0B7-40A6-B55B-82C4766C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584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22B3A-659E-4FA4-8623-51ECF812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90153F-6BF9-4D17-8147-40ED3DF7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EB0D3C5-685B-4371-888F-775EF46C4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1B37F9F-CC48-49F7-8C93-502B4786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974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D4EE2B6-2FAB-4205-8A69-6CD295E7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6B47C89-E857-450C-A639-CE84C249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50D84F9-2969-4639-8F47-F6EB0292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94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17105A-718E-496D-9D01-0FE2F28C7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9503CC-3F4C-4F1D-9FD7-AFC62D5E5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74A2192-3FE9-46AC-B83D-667BB0DAC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93CEA11-3D08-4D83-9A50-EAF9F261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26CF9DE-53A9-4776-80E2-29B9F9B9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D1DCF4E-90D4-4A6B-BCC9-B3308AE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622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3F8056-81DA-44B8-87FA-DAB42A79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EDDCB7F-41ED-4E49-8759-F53945F29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4A7960-2EFF-46E3-97CE-C2E3B1314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410591-0117-418C-9A25-D4D0FDE8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86F7EF-B161-49E6-B640-F0DE4AF2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1B6C4C-9AB2-4E85-AD9A-31EF9B58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495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E3A9B59-91D0-4E24-A6CD-211B22E36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481784D-4EE1-4E72-AFFD-52D029013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0C862C-49B3-476A-9F35-EB8500327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F24F-A0B0-4920-AFEE-D31EB8AA8563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B008B8-9BB5-4396-9587-0FB266611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5D3EEB-4AF0-4301-9222-58807EF09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CA50-9D89-4E8F-BF21-67E0698281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604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snbsm7cuLSg?si=pnzf4h-Jk7XZfZq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vcJenfwtwY?si=VaTbfeHrZJT5f1Cp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le.fi/aihe/artikkeli/2019/11/14/digitreenien-peruskurssi-taitoja-uteliaill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8F3C1D-BACA-4D3D-B1C8-466AA12F45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Suomi.fi, verkkoasiointi </a:t>
            </a:r>
            <a:r>
              <a:rPr lang="fi-FI" dirty="0" err="1"/>
              <a:t>ym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000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hlinkClick r:id="rId2"/>
            <a:extLst>
              <a:ext uri="{FF2B5EF4-FFF2-40B4-BE49-F238E27FC236}">
                <a16:creationId xmlns:a16="http://schemas.microsoft.com/office/drawing/2014/main" id="{7361A813-CF0A-4110-A631-B599B512F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809" y="971207"/>
            <a:ext cx="8640381" cy="4915586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F11DE052-74A5-413C-BB50-F1E0A7A96F30}"/>
              </a:ext>
            </a:extLst>
          </p:cNvPr>
          <p:cNvSpPr txBox="1"/>
          <p:nvPr/>
        </p:nvSpPr>
        <p:spPr>
          <a:xfrm>
            <a:off x="1946246" y="6006517"/>
            <a:ext cx="8469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Klikkaa kuvaa nähdäksesi ohjevideon.</a:t>
            </a:r>
          </a:p>
        </p:txBody>
      </p:sp>
    </p:spTree>
    <p:extLst>
      <p:ext uri="{BB962C8B-B14F-4D97-AF65-F5344CB8AC3E}">
        <p14:creationId xmlns:p14="http://schemas.microsoft.com/office/powerpoint/2010/main" val="104369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36442BE-D2F4-4382-B406-B53DD49B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866" y="94665"/>
            <a:ext cx="9244268" cy="666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817793-4130-48C0-9278-386C62DC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tunnistaudut asiointipalveluun</a:t>
            </a:r>
            <a:br>
              <a:rPr lang="fi-FI" dirty="0"/>
            </a:b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0FBF30C-C210-4D92-9A8F-DE00041F35C2}"/>
              </a:ext>
            </a:extLst>
          </p:cNvPr>
          <p:cNvSpPr txBox="1"/>
          <p:nvPr/>
        </p:nvSpPr>
        <p:spPr>
          <a:xfrm>
            <a:off x="838200" y="1019517"/>
            <a:ext cx="1051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Kun haluat kirjautua asiointipalveluun, mene ensin sen palvelun sivulle, jota haluat käyttää. </a:t>
            </a:r>
            <a:r>
              <a:rPr lang="fi-FI" dirty="0">
                <a:solidFill>
                  <a:srgbClr val="C00000"/>
                </a:solidFill>
              </a:rPr>
              <a:t>Älä koskaan aloita tunnistautumista kirjanmerkkeihin tai selaimen historiatietoihin tallennetun osoitteen avulla. </a:t>
            </a:r>
            <a:r>
              <a:rPr lang="fi-FI" dirty="0"/>
              <a:t>On aina parasta itse kirjoittaa selaimen osoiteriville nettiosoite, johon haluat pyrkiä.</a:t>
            </a:r>
          </a:p>
          <a:p>
            <a:endParaRPr lang="fi-FI" dirty="0"/>
          </a:p>
          <a:p>
            <a:r>
              <a:rPr lang="fi-FI" b="1" dirty="0"/>
              <a:t>Kun haluat kirjautua asiointipalveluun, toimi näin: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Aloita tunnistautuminen klikkaamalla palvelun omaa tunnistautumis- tai kirjautumispainiketta.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Valitse tunnistustapa sen mukaan, mikä tunnistusväline sinulla käytettävissäsi.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Seuraa valitsemasi tunnistustavan ohjeita. </a:t>
            </a:r>
          </a:p>
          <a:p>
            <a:endParaRPr lang="fi-FI" dirty="0"/>
          </a:p>
          <a:p>
            <a:r>
              <a:rPr lang="fi-FI" dirty="0"/>
              <a:t>Voit tunnistautua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suomalaisilla pankkitunnuksilla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mobiilivarmenteella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Mobiilivarmenne tarjoaa tietoturvallisen tavan tunnistautua ja kirjautua eri palveluihin. Riittää, kun muistat oman puhelinnumerosi ja itse valitsemasi tunnusluvun. Saat Mobiilivarmenteen käyttöösi omalta matkapuhelinoperaattoriltasi. </a:t>
            </a:r>
            <a:r>
              <a:rPr lang="fi-FI" dirty="0">
                <a:hlinkClick r:id="rId2"/>
              </a:rPr>
              <a:t>Ohje mobiilivarmenteen käyttöön.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Varmennekortilla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Varmennekortteja ovat mm. henkilökortti, organisaatiokortti sekä erilaiset ammatti- ja toimijakortit. Henkilökortin myöntää poliisi ja sen sirulla on kansalaisvarmenne, joka mahdollistaa vahvan sähköisen tunnistautumisen moniin julkisen sektorin verkkopalveluihin. Käyttöön tarvitaan kortinlukija.</a:t>
            </a:r>
          </a:p>
        </p:txBody>
      </p:sp>
    </p:spTree>
    <p:extLst>
      <p:ext uri="{BB962C8B-B14F-4D97-AF65-F5344CB8AC3E}">
        <p14:creationId xmlns:p14="http://schemas.microsoft.com/office/powerpoint/2010/main" val="153178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hlinkClick r:id="rId2"/>
            <a:extLst>
              <a:ext uri="{FF2B5EF4-FFF2-40B4-BE49-F238E27FC236}">
                <a16:creationId xmlns:a16="http://schemas.microsoft.com/office/drawing/2014/main" id="{CEAC405E-B5CF-4C15-822A-85C7ADC32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865" y="1414181"/>
            <a:ext cx="4620270" cy="40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8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14F1426-A755-4044-A3A0-90E548C21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814" y="561830"/>
            <a:ext cx="2124371" cy="2076740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555A407-1F4E-4BF1-8990-AB0C05D7D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69" y="2654891"/>
            <a:ext cx="11839661" cy="410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5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14F1426-A755-4044-A3A0-90E548C21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702" y="368883"/>
            <a:ext cx="2124371" cy="2076740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5CEF38BD-2081-49AC-B17C-5EA214903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502" y="44677"/>
            <a:ext cx="9209651" cy="676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160</Words>
  <Application>Microsoft Office PowerPoint</Application>
  <PresentationFormat>Laajakuva</PresentationFormat>
  <Paragraphs>17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Suomi.fi, verkkoasiointi ym</vt:lpstr>
      <vt:lpstr>PowerPoint-esitys</vt:lpstr>
      <vt:lpstr>PowerPoint-esitys</vt:lpstr>
      <vt:lpstr>Näin tunnistaudut asiointipalveluun 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Suomi.fi, verkkoasiointi ym</dc:title>
  <dc:creator>Koivunen Kari</dc:creator>
  <cp:lastModifiedBy>Tuula Jokela</cp:lastModifiedBy>
  <cp:revision>7</cp:revision>
  <dcterms:created xsi:type="dcterms:W3CDTF">2024-04-23T07:21:11Z</dcterms:created>
  <dcterms:modified xsi:type="dcterms:W3CDTF">2024-04-30T07:47:07Z</dcterms:modified>
</cp:coreProperties>
</file>