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9" r:id="rId5"/>
    <p:sldId id="300" r:id="rId6"/>
    <p:sldId id="309" r:id="rId7"/>
    <p:sldId id="301" r:id="rId8"/>
    <p:sldId id="302" r:id="rId9"/>
    <p:sldId id="303" r:id="rId10"/>
    <p:sldId id="304" r:id="rId11"/>
    <p:sldId id="307" r:id="rId12"/>
    <p:sldId id="308" r:id="rId13"/>
    <p:sldId id="305" r:id="rId14"/>
    <p:sldId id="306"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1B5C5-928A-451F-A14B-CFD20C0A9DF8}" v="8" dt="2019-06-18T12:44:58.19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72" d="100"/>
          <a:sy n="72" d="100"/>
        </p:scale>
        <p:origin x="72"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i Maunula" userId="cbf08e9b-a760-4545-afa5-cfdded8589e0" providerId="ADAL" clId="{B76A2A7D-19D5-4516-9A31-DA5BAEE913DD}"/>
    <pc:docChg chg="undo redo custSel addSld delSld modSld">
      <pc:chgData name="Kirsi Maunula" userId="cbf08e9b-a760-4545-afa5-cfdded8589e0" providerId="ADAL" clId="{B76A2A7D-19D5-4516-9A31-DA5BAEE913DD}" dt="2019-05-20T10:27:51.481" v="724" actId="20577"/>
      <pc:docMkLst>
        <pc:docMk/>
      </pc:docMkLst>
      <pc:sldChg chg="modSp">
        <pc:chgData name="Kirsi Maunula" userId="cbf08e9b-a760-4545-afa5-cfdded8589e0" providerId="ADAL" clId="{B76A2A7D-19D5-4516-9A31-DA5BAEE913DD}" dt="2019-05-20T10:26:34.577" v="607" actId="20577"/>
        <pc:sldMkLst>
          <pc:docMk/>
          <pc:sldMk cId="3362340298" sldId="299"/>
        </pc:sldMkLst>
        <pc:spChg chg="mod">
          <ac:chgData name="Kirsi Maunula" userId="cbf08e9b-a760-4545-afa5-cfdded8589e0" providerId="ADAL" clId="{B76A2A7D-19D5-4516-9A31-DA5BAEE913DD}" dt="2019-05-20T10:19:20.054" v="24" actId="20577"/>
          <ac:spMkLst>
            <pc:docMk/>
            <pc:sldMk cId="3362340298" sldId="299"/>
            <ac:spMk id="2" creationId="{6DBC2D9D-5636-4C13-87F0-16F2157A06E0}"/>
          </ac:spMkLst>
        </pc:spChg>
        <pc:spChg chg="mod">
          <ac:chgData name="Kirsi Maunula" userId="cbf08e9b-a760-4545-afa5-cfdded8589e0" providerId="ADAL" clId="{B76A2A7D-19D5-4516-9A31-DA5BAEE913DD}" dt="2019-05-20T10:26:34.577" v="607" actId="20577"/>
          <ac:spMkLst>
            <pc:docMk/>
            <pc:sldMk cId="3362340298" sldId="299"/>
            <ac:spMk id="3" creationId="{D4A3BB92-70F1-4AB9-8674-01373F9F02D7}"/>
          </ac:spMkLst>
        </pc:spChg>
      </pc:sldChg>
      <pc:sldChg chg="modSp add">
        <pc:chgData name="Kirsi Maunula" userId="cbf08e9b-a760-4545-afa5-cfdded8589e0" providerId="ADAL" clId="{B76A2A7D-19D5-4516-9A31-DA5BAEE913DD}" dt="2019-05-20T10:27:51.481" v="724" actId="20577"/>
        <pc:sldMkLst>
          <pc:docMk/>
          <pc:sldMk cId="1005242922" sldId="300"/>
        </pc:sldMkLst>
        <pc:spChg chg="mod">
          <ac:chgData name="Kirsi Maunula" userId="cbf08e9b-a760-4545-afa5-cfdded8589e0" providerId="ADAL" clId="{B76A2A7D-19D5-4516-9A31-DA5BAEE913DD}" dt="2019-05-20T10:19:49.066" v="73" actId="20577"/>
          <ac:spMkLst>
            <pc:docMk/>
            <pc:sldMk cId="1005242922" sldId="300"/>
            <ac:spMk id="2" creationId="{FF8408F4-993E-4E4C-B7A5-3C51A95B8F87}"/>
          </ac:spMkLst>
        </pc:spChg>
        <pc:spChg chg="mod">
          <ac:chgData name="Kirsi Maunula" userId="cbf08e9b-a760-4545-afa5-cfdded8589e0" providerId="ADAL" clId="{B76A2A7D-19D5-4516-9A31-DA5BAEE913DD}" dt="2019-05-20T10:27:51.481" v="724" actId="20577"/>
          <ac:spMkLst>
            <pc:docMk/>
            <pc:sldMk cId="1005242922" sldId="300"/>
            <ac:spMk id="3" creationId="{BB31F264-310D-4D81-A52D-7175B437F6BF}"/>
          </ac:spMkLst>
        </pc:spChg>
      </pc:sldChg>
      <pc:sldChg chg="modSp add">
        <pc:chgData name="Kirsi Maunula" userId="cbf08e9b-a760-4545-afa5-cfdded8589e0" providerId="ADAL" clId="{B76A2A7D-19D5-4516-9A31-DA5BAEE913DD}" dt="2019-05-20T10:21:56.489" v="360" actId="20577"/>
        <pc:sldMkLst>
          <pc:docMk/>
          <pc:sldMk cId="2037188634" sldId="301"/>
        </pc:sldMkLst>
        <pc:spChg chg="mod">
          <ac:chgData name="Kirsi Maunula" userId="cbf08e9b-a760-4545-afa5-cfdded8589e0" providerId="ADAL" clId="{B76A2A7D-19D5-4516-9A31-DA5BAEE913DD}" dt="2019-05-20T10:21:17.120" v="276"/>
          <ac:spMkLst>
            <pc:docMk/>
            <pc:sldMk cId="2037188634" sldId="301"/>
            <ac:spMk id="2" creationId="{DC06BA5B-9C5B-4B23-A105-049F60A98268}"/>
          </ac:spMkLst>
        </pc:spChg>
        <pc:spChg chg="mod">
          <ac:chgData name="Kirsi Maunula" userId="cbf08e9b-a760-4545-afa5-cfdded8589e0" providerId="ADAL" clId="{B76A2A7D-19D5-4516-9A31-DA5BAEE913DD}" dt="2019-05-20T10:21:56.489" v="360" actId="20577"/>
          <ac:spMkLst>
            <pc:docMk/>
            <pc:sldMk cId="2037188634" sldId="301"/>
            <ac:spMk id="3" creationId="{89964DD8-E36B-4F4C-96CD-F6CE3FCB1419}"/>
          </ac:spMkLst>
        </pc:spChg>
      </pc:sldChg>
      <pc:sldChg chg="modSp add">
        <pc:chgData name="Kirsi Maunula" userId="cbf08e9b-a760-4545-afa5-cfdded8589e0" providerId="ADAL" clId="{B76A2A7D-19D5-4516-9A31-DA5BAEE913DD}" dt="2019-05-20T10:23:13.358" v="431" actId="27636"/>
        <pc:sldMkLst>
          <pc:docMk/>
          <pc:sldMk cId="3683469831" sldId="302"/>
        </pc:sldMkLst>
        <pc:spChg chg="mod">
          <ac:chgData name="Kirsi Maunula" userId="cbf08e9b-a760-4545-afa5-cfdded8589e0" providerId="ADAL" clId="{B76A2A7D-19D5-4516-9A31-DA5BAEE913DD}" dt="2019-05-20T10:22:06.139" v="396" actId="20577"/>
          <ac:spMkLst>
            <pc:docMk/>
            <pc:sldMk cId="3683469831" sldId="302"/>
            <ac:spMk id="2" creationId="{1BC4F92C-5D66-4CD8-8A47-4D783FEE0D85}"/>
          </ac:spMkLst>
        </pc:spChg>
        <pc:spChg chg="mod">
          <ac:chgData name="Kirsi Maunula" userId="cbf08e9b-a760-4545-afa5-cfdded8589e0" providerId="ADAL" clId="{B76A2A7D-19D5-4516-9A31-DA5BAEE913DD}" dt="2019-05-20T10:23:13.358" v="431" actId="27636"/>
          <ac:spMkLst>
            <pc:docMk/>
            <pc:sldMk cId="3683469831" sldId="302"/>
            <ac:spMk id="3" creationId="{5EB8EBD8-DA05-4FFA-A5A8-EDD80FD30365}"/>
          </ac:spMkLst>
        </pc:spChg>
      </pc:sldChg>
      <pc:sldChg chg="modSp add">
        <pc:chgData name="Kirsi Maunula" userId="cbf08e9b-a760-4545-afa5-cfdded8589e0" providerId="ADAL" clId="{B76A2A7D-19D5-4516-9A31-DA5BAEE913DD}" dt="2019-05-20T10:24:04.658" v="484" actId="20577"/>
        <pc:sldMkLst>
          <pc:docMk/>
          <pc:sldMk cId="4005180494" sldId="303"/>
        </pc:sldMkLst>
        <pc:spChg chg="mod">
          <ac:chgData name="Kirsi Maunula" userId="cbf08e9b-a760-4545-afa5-cfdded8589e0" providerId="ADAL" clId="{B76A2A7D-19D5-4516-9A31-DA5BAEE913DD}" dt="2019-05-20T10:23:26.607" v="465" actId="20577"/>
          <ac:spMkLst>
            <pc:docMk/>
            <pc:sldMk cId="4005180494" sldId="303"/>
            <ac:spMk id="2" creationId="{770150BB-AED2-42EE-A29F-9FF97B57A016}"/>
          </ac:spMkLst>
        </pc:spChg>
        <pc:spChg chg="mod">
          <ac:chgData name="Kirsi Maunula" userId="cbf08e9b-a760-4545-afa5-cfdded8589e0" providerId="ADAL" clId="{B76A2A7D-19D5-4516-9A31-DA5BAEE913DD}" dt="2019-05-20T10:24:04.658" v="484" actId="20577"/>
          <ac:spMkLst>
            <pc:docMk/>
            <pc:sldMk cId="4005180494" sldId="303"/>
            <ac:spMk id="3" creationId="{45343C2E-A2AD-492D-B0AF-AA2DED1B0487}"/>
          </ac:spMkLst>
        </pc:spChg>
      </pc:sldChg>
      <pc:sldChg chg="modSp add">
        <pc:chgData name="Kirsi Maunula" userId="cbf08e9b-a760-4545-afa5-cfdded8589e0" providerId="ADAL" clId="{B76A2A7D-19D5-4516-9A31-DA5BAEE913DD}" dt="2019-05-20T10:25:33.511" v="524" actId="120"/>
        <pc:sldMkLst>
          <pc:docMk/>
          <pc:sldMk cId="2660375400" sldId="304"/>
        </pc:sldMkLst>
        <pc:spChg chg="mod">
          <ac:chgData name="Kirsi Maunula" userId="cbf08e9b-a760-4545-afa5-cfdded8589e0" providerId="ADAL" clId="{B76A2A7D-19D5-4516-9A31-DA5BAEE913DD}" dt="2019-05-20T10:24:30.001" v="504" actId="20577"/>
          <ac:spMkLst>
            <pc:docMk/>
            <pc:sldMk cId="2660375400" sldId="304"/>
            <ac:spMk id="2" creationId="{1A483050-F0D8-4FF3-B6FF-60EC6FCE5966}"/>
          </ac:spMkLst>
        </pc:spChg>
        <pc:spChg chg="mod">
          <ac:chgData name="Kirsi Maunula" userId="cbf08e9b-a760-4545-afa5-cfdded8589e0" providerId="ADAL" clId="{B76A2A7D-19D5-4516-9A31-DA5BAEE913DD}" dt="2019-05-20T10:25:33.511" v="524" actId="120"/>
          <ac:spMkLst>
            <pc:docMk/>
            <pc:sldMk cId="2660375400" sldId="304"/>
            <ac:spMk id="3" creationId="{9C110387-FFCD-4DA2-89CE-92BD3C480FFD}"/>
          </ac:spMkLst>
        </pc:spChg>
      </pc:sldChg>
      <pc:sldChg chg="modSp add">
        <pc:chgData name="Kirsi Maunula" userId="cbf08e9b-a760-4545-afa5-cfdded8589e0" providerId="ADAL" clId="{B76A2A7D-19D5-4516-9A31-DA5BAEE913DD}" dt="2019-05-20T10:26:03.552" v="559"/>
        <pc:sldMkLst>
          <pc:docMk/>
          <pc:sldMk cId="522840768" sldId="305"/>
        </pc:sldMkLst>
        <pc:spChg chg="mod">
          <ac:chgData name="Kirsi Maunula" userId="cbf08e9b-a760-4545-afa5-cfdded8589e0" providerId="ADAL" clId="{B76A2A7D-19D5-4516-9A31-DA5BAEE913DD}" dt="2019-05-20T10:25:57.194" v="558" actId="20577"/>
          <ac:spMkLst>
            <pc:docMk/>
            <pc:sldMk cId="522840768" sldId="305"/>
            <ac:spMk id="2" creationId="{6984C3D9-93BE-45B2-9140-6A542179EF64}"/>
          </ac:spMkLst>
        </pc:spChg>
        <pc:spChg chg="mod">
          <ac:chgData name="Kirsi Maunula" userId="cbf08e9b-a760-4545-afa5-cfdded8589e0" providerId="ADAL" clId="{B76A2A7D-19D5-4516-9A31-DA5BAEE913DD}" dt="2019-05-20T10:26:03.552" v="559"/>
          <ac:spMkLst>
            <pc:docMk/>
            <pc:sldMk cId="522840768" sldId="305"/>
            <ac:spMk id="3" creationId="{C76D2746-D447-4A70-BD13-689768AE822F}"/>
          </ac:spMkLst>
        </pc:spChg>
      </pc:sldChg>
      <pc:sldChg chg="modSp add">
        <pc:chgData name="Kirsi Maunula" userId="cbf08e9b-a760-4545-afa5-cfdded8589e0" providerId="ADAL" clId="{B76A2A7D-19D5-4516-9A31-DA5BAEE913DD}" dt="2019-05-20T10:27:27.778" v="713" actId="113"/>
        <pc:sldMkLst>
          <pc:docMk/>
          <pc:sldMk cId="410683599" sldId="306"/>
        </pc:sldMkLst>
        <pc:spChg chg="mod">
          <ac:chgData name="Kirsi Maunula" userId="cbf08e9b-a760-4545-afa5-cfdded8589e0" providerId="ADAL" clId="{B76A2A7D-19D5-4516-9A31-DA5BAEE913DD}" dt="2019-05-20T10:27:09.413" v="625" actId="20577"/>
          <ac:spMkLst>
            <pc:docMk/>
            <pc:sldMk cId="410683599" sldId="306"/>
            <ac:spMk id="2" creationId="{40ED08B8-02FF-4158-AA8F-7F372AF71187}"/>
          </ac:spMkLst>
        </pc:spChg>
        <pc:spChg chg="mod">
          <ac:chgData name="Kirsi Maunula" userId="cbf08e9b-a760-4545-afa5-cfdded8589e0" providerId="ADAL" clId="{B76A2A7D-19D5-4516-9A31-DA5BAEE913DD}" dt="2019-05-20T10:27:27.778" v="713" actId="113"/>
          <ac:spMkLst>
            <pc:docMk/>
            <pc:sldMk cId="410683599" sldId="306"/>
            <ac:spMk id="3" creationId="{723BEFFA-B929-4BF1-8E41-38561300ADDA}"/>
          </ac:spMkLst>
        </pc:spChg>
      </pc:sldChg>
    </pc:docChg>
  </pc:docChgLst>
  <pc:docChgLst>
    <pc:chgData name="Kirsi Maunula" userId="cbf08e9b-a760-4545-afa5-cfdded8589e0" providerId="ADAL" clId="{7301B5C5-928A-451F-A14B-CFD20C0A9DF8}"/>
    <pc:docChg chg="undo custSel mod addSld modSld">
      <pc:chgData name="Kirsi Maunula" userId="cbf08e9b-a760-4545-afa5-cfdded8589e0" providerId="ADAL" clId="{7301B5C5-928A-451F-A14B-CFD20C0A9DF8}" dt="2019-06-18T12:45:09.709" v="67" actId="14100"/>
      <pc:docMkLst>
        <pc:docMk/>
      </pc:docMkLst>
      <pc:sldChg chg="addSp modSp">
        <pc:chgData name="Kirsi Maunula" userId="cbf08e9b-a760-4545-afa5-cfdded8589e0" providerId="ADAL" clId="{7301B5C5-928A-451F-A14B-CFD20C0A9DF8}" dt="2019-06-18T12:45:09.709" v="67" actId="14100"/>
        <pc:sldMkLst>
          <pc:docMk/>
          <pc:sldMk cId="3362340298" sldId="299"/>
        </pc:sldMkLst>
        <pc:picChg chg="add mod">
          <ac:chgData name="Kirsi Maunula" userId="cbf08e9b-a760-4545-afa5-cfdded8589e0" providerId="ADAL" clId="{7301B5C5-928A-451F-A14B-CFD20C0A9DF8}" dt="2019-06-18T12:45:09.709" v="67" actId="14100"/>
          <ac:picMkLst>
            <pc:docMk/>
            <pc:sldMk cId="3362340298" sldId="299"/>
            <ac:picMk id="5" creationId="{D28963F2-931E-4E23-AA53-DB7F442759D0}"/>
          </ac:picMkLst>
        </pc:picChg>
      </pc:sldChg>
      <pc:sldChg chg="addSp delSp modSp mod setBg">
        <pc:chgData name="Kirsi Maunula" userId="cbf08e9b-a760-4545-afa5-cfdded8589e0" providerId="ADAL" clId="{7301B5C5-928A-451F-A14B-CFD20C0A9DF8}" dt="2019-06-18T12:43:14.878" v="51" actId="27636"/>
        <pc:sldMkLst>
          <pc:docMk/>
          <pc:sldMk cId="1005242922" sldId="300"/>
        </pc:sldMkLst>
        <pc:spChg chg="mod">
          <ac:chgData name="Kirsi Maunula" userId="cbf08e9b-a760-4545-afa5-cfdded8589e0" providerId="ADAL" clId="{7301B5C5-928A-451F-A14B-CFD20C0A9DF8}" dt="2019-06-18T12:43:10.624" v="49" actId="26606"/>
          <ac:spMkLst>
            <pc:docMk/>
            <pc:sldMk cId="1005242922" sldId="300"/>
            <ac:spMk id="2" creationId="{FF8408F4-993E-4E4C-B7A5-3C51A95B8F87}"/>
          </ac:spMkLst>
        </pc:spChg>
        <pc:spChg chg="mod ord">
          <ac:chgData name="Kirsi Maunula" userId="cbf08e9b-a760-4545-afa5-cfdded8589e0" providerId="ADAL" clId="{7301B5C5-928A-451F-A14B-CFD20C0A9DF8}" dt="2019-06-18T12:43:14.878" v="51" actId="27636"/>
          <ac:spMkLst>
            <pc:docMk/>
            <pc:sldMk cId="1005242922" sldId="300"/>
            <ac:spMk id="3" creationId="{BB31F264-310D-4D81-A52D-7175B437F6BF}"/>
          </ac:spMkLst>
        </pc:spChg>
        <pc:spChg chg="add del">
          <ac:chgData name="Kirsi Maunula" userId="cbf08e9b-a760-4545-afa5-cfdded8589e0" providerId="ADAL" clId="{7301B5C5-928A-451F-A14B-CFD20C0A9DF8}" dt="2019-06-18T12:43:10.624" v="49" actId="26606"/>
          <ac:spMkLst>
            <pc:docMk/>
            <pc:sldMk cId="1005242922" sldId="300"/>
            <ac:spMk id="10" creationId="{AFA67CD3-AB4E-4A7A-BEB8-53C445D8C44E}"/>
          </ac:spMkLst>
        </pc:spChg>
        <pc:spChg chg="add del">
          <ac:chgData name="Kirsi Maunula" userId="cbf08e9b-a760-4545-afa5-cfdded8589e0" providerId="ADAL" clId="{7301B5C5-928A-451F-A14B-CFD20C0A9DF8}" dt="2019-06-18T12:43:10.624" v="49" actId="26606"/>
          <ac:spMkLst>
            <pc:docMk/>
            <pc:sldMk cId="1005242922" sldId="300"/>
            <ac:spMk id="14" creationId="{339C8D78-A644-462F-B674-F440635E5353}"/>
          </ac:spMkLst>
        </pc:spChg>
        <pc:picChg chg="add mod">
          <ac:chgData name="Kirsi Maunula" userId="cbf08e9b-a760-4545-afa5-cfdded8589e0" providerId="ADAL" clId="{7301B5C5-928A-451F-A14B-CFD20C0A9DF8}" dt="2019-06-18T12:43:10.624" v="49" actId="26606"/>
          <ac:picMkLst>
            <pc:docMk/>
            <pc:sldMk cId="1005242922" sldId="300"/>
            <ac:picMk id="5" creationId="{8DE3156D-8888-4CDD-BC76-DA611ABCEF16}"/>
          </ac:picMkLst>
        </pc:picChg>
        <pc:picChg chg="add del">
          <ac:chgData name="Kirsi Maunula" userId="cbf08e9b-a760-4545-afa5-cfdded8589e0" providerId="ADAL" clId="{7301B5C5-928A-451F-A14B-CFD20C0A9DF8}" dt="2019-06-18T12:43:10.624" v="49" actId="26606"/>
          <ac:picMkLst>
            <pc:docMk/>
            <pc:sldMk cId="1005242922" sldId="300"/>
            <ac:picMk id="12" creationId="{07CF545F-9C2E-4446-97CD-AD92990C2B68}"/>
          </ac:picMkLst>
        </pc:picChg>
      </pc:sldChg>
      <pc:sldChg chg="addSp delSp modSp">
        <pc:chgData name="Kirsi Maunula" userId="cbf08e9b-a760-4545-afa5-cfdded8589e0" providerId="ADAL" clId="{7301B5C5-928A-451F-A14B-CFD20C0A9DF8}" dt="2019-06-18T12:41:51.858" v="39" actId="27636"/>
        <pc:sldMkLst>
          <pc:docMk/>
          <pc:sldMk cId="2037188634" sldId="301"/>
        </pc:sldMkLst>
        <pc:spChg chg="mod">
          <ac:chgData name="Kirsi Maunula" userId="cbf08e9b-a760-4545-afa5-cfdded8589e0" providerId="ADAL" clId="{7301B5C5-928A-451F-A14B-CFD20C0A9DF8}" dt="2019-06-18T12:41:51.858" v="39" actId="27636"/>
          <ac:spMkLst>
            <pc:docMk/>
            <pc:sldMk cId="2037188634" sldId="301"/>
            <ac:spMk id="3" creationId="{89964DD8-E36B-4F4C-96CD-F6CE3FCB1419}"/>
          </ac:spMkLst>
        </pc:spChg>
        <pc:picChg chg="add del mod">
          <ac:chgData name="Kirsi Maunula" userId="cbf08e9b-a760-4545-afa5-cfdded8589e0" providerId="ADAL" clId="{7301B5C5-928A-451F-A14B-CFD20C0A9DF8}" dt="2019-06-18T12:41:27.262" v="27"/>
          <ac:picMkLst>
            <pc:docMk/>
            <pc:sldMk cId="2037188634" sldId="301"/>
            <ac:picMk id="5" creationId="{BEF1C6A4-6F4D-4275-9E79-5F587F857F76}"/>
          </ac:picMkLst>
        </pc:picChg>
        <pc:picChg chg="del">
          <ac:chgData name="Kirsi Maunula" userId="cbf08e9b-a760-4545-afa5-cfdded8589e0" providerId="ADAL" clId="{7301B5C5-928A-451F-A14B-CFD20C0A9DF8}" dt="2019-06-18T12:40:36.335" v="6" actId="478"/>
          <ac:picMkLst>
            <pc:docMk/>
            <pc:sldMk cId="2037188634" sldId="301"/>
            <ac:picMk id="7" creationId="{AC3CB150-767D-43D5-9765-FEAC998B2BE6}"/>
          </ac:picMkLst>
        </pc:picChg>
      </pc:sldChg>
      <pc:sldChg chg="modSp">
        <pc:chgData name="Kirsi Maunula" userId="cbf08e9b-a760-4545-afa5-cfdded8589e0" providerId="ADAL" clId="{7301B5C5-928A-451F-A14B-CFD20C0A9DF8}" dt="2019-06-18T12:43:42.816" v="55" actId="20577"/>
        <pc:sldMkLst>
          <pc:docMk/>
          <pc:sldMk cId="410683599" sldId="306"/>
        </pc:sldMkLst>
        <pc:spChg chg="mod">
          <ac:chgData name="Kirsi Maunula" userId="cbf08e9b-a760-4545-afa5-cfdded8589e0" providerId="ADAL" clId="{7301B5C5-928A-451F-A14B-CFD20C0A9DF8}" dt="2019-06-18T12:43:42.816" v="55" actId="20577"/>
          <ac:spMkLst>
            <pc:docMk/>
            <pc:sldMk cId="410683599" sldId="306"/>
            <ac:spMk id="3" creationId="{723BEFFA-B929-4BF1-8E41-38561300ADDA}"/>
          </ac:spMkLst>
        </pc:spChg>
      </pc:sldChg>
      <pc:sldChg chg="addSp delSp modSp add">
        <pc:chgData name="Kirsi Maunula" userId="cbf08e9b-a760-4545-afa5-cfdded8589e0" providerId="ADAL" clId="{7301B5C5-928A-451F-A14B-CFD20C0A9DF8}" dt="2019-06-18T12:44:29.984" v="62" actId="1076"/>
        <pc:sldMkLst>
          <pc:docMk/>
          <pc:sldMk cId="2556606243" sldId="309"/>
        </pc:sldMkLst>
        <pc:spChg chg="del">
          <ac:chgData name="Kirsi Maunula" userId="cbf08e9b-a760-4545-afa5-cfdded8589e0" providerId="ADAL" clId="{7301B5C5-928A-451F-A14B-CFD20C0A9DF8}" dt="2019-06-18T12:44:20.940" v="59" actId="478"/>
          <ac:spMkLst>
            <pc:docMk/>
            <pc:sldMk cId="2556606243" sldId="309"/>
            <ac:spMk id="2" creationId="{FD81A221-139F-4967-AE5A-48FDBD31DBE6}"/>
          </ac:spMkLst>
        </pc:spChg>
        <pc:spChg chg="del">
          <ac:chgData name="Kirsi Maunula" userId="cbf08e9b-a760-4545-afa5-cfdded8589e0" providerId="ADAL" clId="{7301B5C5-928A-451F-A14B-CFD20C0A9DF8}" dt="2019-06-18T12:44:09.728" v="56" actId="931"/>
          <ac:spMkLst>
            <pc:docMk/>
            <pc:sldMk cId="2556606243" sldId="309"/>
            <ac:spMk id="3" creationId="{D9F20746-2B83-4BED-8501-E7833C132F80}"/>
          </ac:spMkLst>
        </pc:spChg>
        <pc:spChg chg="add del">
          <ac:chgData name="Kirsi Maunula" userId="cbf08e9b-a760-4545-afa5-cfdded8589e0" providerId="ADAL" clId="{7301B5C5-928A-451F-A14B-CFD20C0A9DF8}" dt="2019-06-18T12:41:24.758" v="26" actId="478"/>
          <ac:spMkLst>
            <pc:docMk/>
            <pc:sldMk cId="2556606243" sldId="309"/>
            <ac:spMk id="4" creationId="{47229DF1-8E93-43C5-8C14-628F70A52259}"/>
          </ac:spMkLst>
        </pc:spChg>
        <pc:picChg chg="add mod">
          <ac:chgData name="Kirsi Maunula" userId="cbf08e9b-a760-4545-afa5-cfdded8589e0" providerId="ADAL" clId="{7301B5C5-928A-451F-A14B-CFD20C0A9DF8}" dt="2019-06-18T12:44:24.652" v="60" actId="1076"/>
          <ac:picMkLst>
            <pc:docMk/>
            <pc:sldMk cId="2556606243" sldId="309"/>
            <ac:picMk id="5" creationId="{2F2245C8-29B3-4A6E-9783-FDFBD536DA3F}"/>
          </ac:picMkLst>
        </pc:picChg>
        <pc:picChg chg="add mod">
          <ac:chgData name="Kirsi Maunula" userId="cbf08e9b-a760-4545-afa5-cfdded8589e0" providerId="ADAL" clId="{7301B5C5-928A-451F-A14B-CFD20C0A9DF8}" dt="2019-06-18T12:44:29.984" v="62" actId="1076"/>
          <ac:picMkLst>
            <pc:docMk/>
            <pc:sldMk cId="2556606243" sldId="309"/>
            <ac:picMk id="7" creationId="{4C4216F6-8874-41D7-A57E-7F91CBFE7CEE}"/>
          </ac:picMkLst>
        </pc:picChg>
      </pc:sldChg>
    </pc:docChg>
  </pc:docChgLst>
  <pc:docChgLst>
    <pc:chgData name="Kirsi Maunula" userId="cbf08e9b-a760-4545-afa5-cfdded8589e0" providerId="ADAL" clId="{88EF1EC4-A63B-4C3F-9124-A633ABC61E48}"/>
    <pc:docChg chg="undo custSel addSld modSld">
      <pc:chgData name="Kirsi Maunula" userId="cbf08e9b-a760-4545-afa5-cfdded8589e0" providerId="ADAL" clId="{88EF1EC4-A63B-4C3F-9124-A633ABC61E48}" dt="2019-05-21T09:54:50.952" v="475" actId="20577"/>
      <pc:docMkLst>
        <pc:docMk/>
      </pc:docMkLst>
      <pc:sldChg chg="modSp">
        <pc:chgData name="Kirsi Maunula" userId="cbf08e9b-a760-4545-afa5-cfdded8589e0" providerId="ADAL" clId="{88EF1EC4-A63B-4C3F-9124-A633ABC61E48}" dt="2019-05-21T09:46:40.007" v="184" actId="20577"/>
        <pc:sldMkLst>
          <pc:docMk/>
          <pc:sldMk cId="1005242922" sldId="300"/>
        </pc:sldMkLst>
        <pc:spChg chg="mod">
          <ac:chgData name="Kirsi Maunula" userId="cbf08e9b-a760-4545-afa5-cfdded8589e0" providerId="ADAL" clId="{88EF1EC4-A63B-4C3F-9124-A633ABC61E48}" dt="2019-05-21T09:46:40.007" v="184" actId="20577"/>
          <ac:spMkLst>
            <pc:docMk/>
            <pc:sldMk cId="1005242922" sldId="300"/>
            <ac:spMk id="3" creationId="{BB31F264-310D-4D81-A52D-7175B437F6BF}"/>
          </ac:spMkLst>
        </pc:spChg>
      </pc:sldChg>
      <pc:sldChg chg="addSp delSp modSp">
        <pc:chgData name="Kirsi Maunula" userId="cbf08e9b-a760-4545-afa5-cfdded8589e0" providerId="ADAL" clId="{88EF1EC4-A63B-4C3F-9124-A633ABC61E48}" dt="2019-05-21T09:45:28.355" v="182" actId="14100"/>
        <pc:sldMkLst>
          <pc:docMk/>
          <pc:sldMk cId="2037188634" sldId="301"/>
        </pc:sldMkLst>
        <pc:spChg chg="mod">
          <ac:chgData name="Kirsi Maunula" userId="cbf08e9b-a760-4545-afa5-cfdded8589e0" providerId="ADAL" clId="{88EF1EC4-A63B-4C3F-9124-A633ABC61E48}" dt="2019-05-21T08:03:47.379" v="2" actId="14100"/>
          <ac:spMkLst>
            <pc:docMk/>
            <pc:sldMk cId="2037188634" sldId="301"/>
            <ac:spMk id="3" creationId="{89964DD8-E36B-4F4C-96CD-F6CE3FCB1419}"/>
          </ac:spMkLst>
        </pc:spChg>
        <pc:picChg chg="add del mod">
          <ac:chgData name="Kirsi Maunula" userId="cbf08e9b-a760-4545-afa5-cfdded8589e0" providerId="ADAL" clId="{88EF1EC4-A63B-4C3F-9124-A633ABC61E48}" dt="2019-05-21T09:33:35.139" v="45" actId="478"/>
          <ac:picMkLst>
            <pc:docMk/>
            <pc:sldMk cId="2037188634" sldId="301"/>
            <ac:picMk id="5" creationId="{C1E754BD-F1D6-4C0F-AC18-D37C3265EA29}"/>
          </ac:picMkLst>
        </pc:picChg>
        <pc:picChg chg="add mod modCrop">
          <ac:chgData name="Kirsi Maunula" userId="cbf08e9b-a760-4545-afa5-cfdded8589e0" providerId="ADAL" clId="{88EF1EC4-A63B-4C3F-9124-A633ABC61E48}" dt="2019-05-21T09:45:28.355" v="182" actId="14100"/>
          <ac:picMkLst>
            <pc:docMk/>
            <pc:sldMk cId="2037188634" sldId="301"/>
            <ac:picMk id="7" creationId="{AC3CB150-767D-43D5-9765-FEAC998B2BE6}"/>
          </ac:picMkLst>
        </pc:picChg>
      </pc:sldChg>
      <pc:sldChg chg="modSp">
        <pc:chgData name="Kirsi Maunula" userId="cbf08e9b-a760-4545-afa5-cfdded8589e0" providerId="ADAL" clId="{88EF1EC4-A63B-4C3F-9124-A633ABC61E48}" dt="2019-05-21T09:54:50.952" v="475" actId="20577"/>
        <pc:sldMkLst>
          <pc:docMk/>
          <pc:sldMk cId="4005180494" sldId="303"/>
        </pc:sldMkLst>
        <pc:spChg chg="mod">
          <ac:chgData name="Kirsi Maunula" userId="cbf08e9b-a760-4545-afa5-cfdded8589e0" providerId="ADAL" clId="{88EF1EC4-A63B-4C3F-9124-A633ABC61E48}" dt="2019-05-21T09:54:50.952" v="475" actId="20577"/>
          <ac:spMkLst>
            <pc:docMk/>
            <pc:sldMk cId="4005180494" sldId="303"/>
            <ac:spMk id="3" creationId="{45343C2E-A2AD-492D-B0AF-AA2DED1B0487}"/>
          </ac:spMkLst>
        </pc:spChg>
      </pc:sldChg>
      <pc:sldChg chg="modSp">
        <pc:chgData name="Kirsi Maunula" userId="cbf08e9b-a760-4545-afa5-cfdded8589e0" providerId="ADAL" clId="{88EF1EC4-A63B-4C3F-9124-A633ABC61E48}" dt="2019-05-21T09:32:03.824" v="16" actId="14100"/>
        <pc:sldMkLst>
          <pc:docMk/>
          <pc:sldMk cId="2660375400" sldId="304"/>
        </pc:sldMkLst>
        <pc:spChg chg="mod">
          <ac:chgData name="Kirsi Maunula" userId="cbf08e9b-a760-4545-afa5-cfdded8589e0" providerId="ADAL" clId="{88EF1EC4-A63B-4C3F-9124-A633ABC61E48}" dt="2019-05-21T09:32:03.824" v="16" actId="14100"/>
          <ac:spMkLst>
            <pc:docMk/>
            <pc:sldMk cId="2660375400" sldId="304"/>
            <ac:spMk id="3" creationId="{9C110387-FFCD-4DA2-89CE-92BD3C480FFD}"/>
          </ac:spMkLst>
        </pc:spChg>
      </pc:sldChg>
      <pc:sldChg chg="addSp delSp modSp add">
        <pc:chgData name="Kirsi Maunula" userId="cbf08e9b-a760-4545-afa5-cfdded8589e0" providerId="ADAL" clId="{88EF1EC4-A63B-4C3F-9124-A633ABC61E48}" dt="2019-05-21T09:42:03.828" v="102" actId="1076"/>
        <pc:sldMkLst>
          <pc:docMk/>
          <pc:sldMk cId="4252179531" sldId="307"/>
        </pc:sldMkLst>
        <pc:spChg chg="del">
          <ac:chgData name="Kirsi Maunula" userId="cbf08e9b-a760-4545-afa5-cfdded8589e0" providerId="ADAL" clId="{88EF1EC4-A63B-4C3F-9124-A633ABC61E48}" dt="2019-05-21T09:32:12.772" v="18"/>
          <ac:spMkLst>
            <pc:docMk/>
            <pc:sldMk cId="4252179531" sldId="307"/>
            <ac:spMk id="3" creationId="{6B60B370-0689-483A-BE27-331923ED58B3}"/>
          </ac:spMkLst>
        </pc:spChg>
        <pc:picChg chg="add mod">
          <ac:chgData name="Kirsi Maunula" userId="cbf08e9b-a760-4545-afa5-cfdded8589e0" providerId="ADAL" clId="{88EF1EC4-A63B-4C3F-9124-A633ABC61E48}" dt="2019-05-21T09:41:05.001" v="78" actId="1076"/>
          <ac:picMkLst>
            <pc:docMk/>
            <pc:sldMk cId="4252179531" sldId="307"/>
            <ac:picMk id="5" creationId="{8EB5E908-990D-4D81-86A9-FC401AE99DD3}"/>
          </ac:picMkLst>
        </pc:picChg>
        <pc:picChg chg="add mod">
          <ac:chgData name="Kirsi Maunula" userId="cbf08e9b-a760-4545-afa5-cfdded8589e0" providerId="ADAL" clId="{88EF1EC4-A63B-4C3F-9124-A633ABC61E48}" dt="2019-05-21T09:41:15.559" v="82" actId="1076"/>
          <ac:picMkLst>
            <pc:docMk/>
            <pc:sldMk cId="4252179531" sldId="307"/>
            <ac:picMk id="7" creationId="{1DCED39B-5872-43B4-B87E-DCD801E09014}"/>
          </ac:picMkLst>
        </pc:picChg>
        <pc:picChg chg="add mod">
          <ac:chgData name="Kirsi Maunula" userId="cbf08e9b-a760-4545-afa5-cfdded8589e0" providerId="ADAL" clId="{88EF1EC4-A63B-4C3F-9124-A633ABC61E48}" dt="2019-05-21T09:41:46.740" v="96" actId="1076"/>
          <ac:picMkLst>
            <pc:docMk/>
            <pc:sldMk cId="4252179531" sldId="307"/>
            <ac:picMk id="9" creationId="{A59FB486-4199-4B50-935D-04C2F5778FC6}"/>
          </ac:picMkLst>
        </pc:picChg>
        <pc:picChg chg="add mod ord">
          <ac:chgData name="Kirsi Maunula" userId="cbf08e9b-a760-4545-afa5-cfdded8589e0" providerId="ADAL" clId="{88EF1EC4-A63B-4C3F-9124-A633ABC61E48}" dt="2019-05-21T09:42:01.484" v="101" actId="1076"/>
          <ac:picMkLst>
            <pc:docMk/>
            <pc:sldMk cId="4252179531" sldId="307"/>
            <ac:picMk id="11" creationId="{3B775745-FF60-44CC-A47E-99047B3174CD}"/>
          </ac:picMkLst>
        </pc:picChg>
        <pc:picChg chg="add mod">
          <ac:chgData name="Kirsi Maunula" userId="cbf08e9b-a760-4545-afa5-cfdded8589e0" providerId="ADAL" clId="{88EF1EC4-A63B-4C3F-9124-A633ABC61E48}" dt="2019-05-21T09:42:03.828" v="102" actId="1076"/>
          <ac:picMkLst>
            <pc:docMk/>
            <pc:sldMk cId="4252179531" sldId="307"/>
            <ac:picMk id="13" creationId="{06E1B326-C2F4-4AE2-B780-86A6EB3392E6}"/>
          </ac:picMkLst>
        </pc:picChg>
        <pc:picChg chg="add mod">
          <ac:chgData name="Kirsi Maunula" userId="cbf08e9b-a760-4545-afa5-cfdded8589e0" providerId="ADAL" clId="{88EF1EC4-A63B-4C3F-9124-A633ABC61E48}" dt="2019-05-21T09:41:58.267" v="100" actId="1076"/>
          <ac:picMkLst>
            <pc:docMk/>
            <pc:sldMk cId="4252179531" sldId="307"/>
            <ac:picMk id="15" creationId="{1F4AD9CF-B9BE-4544-9EF7-72CD784B0E57}"/>
          </ac:picMkLst>
        </pc:picChg>
      </pc:sldChg>
      <pc:sldChg chg="addSp delSp modSp add">
        <pc:chgData name="Kirsi Maunula" userId="cbf08e9b-a760-4545-afa5-cfdded8589e0" providerId="ADAL" clId="{88EF1EC4-A63B-4C3F-9124-A633ABC61E48}" dt="2019-05-21T09:44:39.071" v="176" actId="1076"/>
        <pc:sldMkLst>
          <pc:docMk/>
          <pc:sldMk cId="620593" sldId="308"/>
        </pc:sldMkLst>
        <pc:spChg chg="del">
          <ac:chgData name="Kirsi Maunula" userId="cbf08e9b-a760-4545-afa5-cfdded8589e0" providerId="ADAL" clId="{88EF1EC4-A63B-4C3F-9124-A633ABC61E48}" dt="2019-05-21T09:42:16.779" v="104"/>
          <ac:spMkLst>
            <pc:docMk/>
            <pc:sldMk cId="620593" sldId="308"/>
            <ac:spMk id="3" creationId="{6804BF17-2D49-4B1F-8D5F-A1E26F6B95D2}"/>
          </ac:spMkLst>
        </pc:spChg>
        <pc:picChg chg="add mod ord">
          <ac:chgData name="Kirsi Maunula" userId="cbf08e9b-a760-4545-afa5-cfdded8589e0" providerId="ADAL" clId="{88EF1EC4-A63B-4C3F-9124-A633ABC61E48}" dt="2019-05-21T09:44:31.878" v="171" actId="166"/>
          <ac:picMkLst>
            <pc:docMk/>
            <pc:sldMk cId="620593" sldId="308"/>
            <ac:picMk id="5" creationId="{8624CABB-B5ED-4CA5-AA29-3FEA913FA0DB}"/>
          </ac:picMkLst>
        </pc:picChg>
        <pc:picChg chg="add mod">
          <ac:chgData name="Kirsi Maunula" userId="cbf08e9b-a760-4545-afa5-cfdded8589e0" providerId="ADAL" clId="{88EF1EC4-A63B-4C3F-9124-A633ABC61E48}" dt="2019-05-21T09:44:36.355" v="174" actId="1076"/>
          <ac:picMkLst>
            <pc:docMk/>
            <pc:sldMk cId="620593" sldId="308"/>
            <ac:picMk id="7" creationId="{E9B10ADD-54C6-457A-B83E-2C20FE6610CF}"/>
          </ac:picMkLst>
        </pc:picChg>
        <pc:picChg chg="add del mod">
          <ac:chgData name="Kirsi Maunula" userId="cbf08e9b-a760-4545-afa5-cfdded8589e0" providerId="ADAL" clId="{88EF1EC4-A63B-4C3F-9124-A633ABC61E48}" dt="2019-05-21T09:42:43.315" v="120" actId="478"/>
          <ac:picMkLst>
            <pc:docMk/>
            <pc:sldMk cId="620593" sldId="308"/>
            <ac:picMk id="9" creationId="{FCB3D2C4-B196-4CBB-80FB-AC3E8D4C0CEF}"/>
          </ac:picMkLst>
        </pc:picChg>
        <pc:picChg chg="add mod ord">
          <ac:chgData name="Kirsi Maunula" userId="cbf08e9b-a760-4545-afa5-cfdded8589e0" providerId="ADAL" clId="{88EF1EC4-A63B-4C3F-9124-A633ABC61E48}" dt="2019-05-21T09:44:37.655" v="175" actId="1076"/>
          <ac:picMkLst>
            <pc:docMk/>
            <pc:sldMk cId="620593" sldId="308"/>
            <ac:picMk id="11" creationId="{9CD72E3C-F730-4506-B633-1BCF6203C4F8}"/>
          </ac:picMkLst>
        </pc:picChg>
        <pc:picChg chg="add mod">
          <ac:chgData name="Kirsi Maunula" userId="cbf08e9b-a760-4545-afa5-cfdded8589e0" providerId="ADAL" clId="{88EF1EC4-A63B-4C3F-9124-A633ABC61E48}" dt="2019-05-21T09:43:55.427" v="156" actId="1076"/>
          <ac:picMkLst>
            <pc:docMk/>
            <pc:sldMk cId="620593" sldId="308"/>
            <ac:picMk id="13" creationId="{5576EF11-DFB3-48D6-8A81-D784F69CDE96}"/>
          </ac:picMkLst>
        </pc:picChg>
        <pc:picChg chg="add mod">
          <ac:chgData name="Kirsi Maunula" userId="cbf08e9b-a760-4545-afa5-cfdded8589e0" providerId="ADAL" clId="{88EF1EC4-A63B-4C3F-9124-A633ABC61E48}" dt="2019-05-21T09:44:39.071" v="176" actId="1076"/>
          <ac:picMkLst>
            <pc:docMk/>
            <pc:sldMk cId="620593" sldId="308"/>
            <ac:picMk id="15" creationId="{51CB0B29-7EE7-45DF-A6BF-A9899392E36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01A3A2-3061-484B-B3D5-89E732231D2B}"/>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2F3F2DA9-C786-4900-AC94-BDA8A15C256F}"/>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26F230AE-78EE-409C-B8F6-27985587E1A1}"/>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5" name="Alatunnisteen paikkamerkki 4">
            <a:extLst>
              <a:ext uri="{FF2B5EF4-FFF2-40B4-BE49-F238E27FC236}">
                <a16:creationId xmlns:a16="http://schemas.microsoft.com/office/drawing/2014/main" id="{64A77817-24D8-4AAF-A489-94770E9D85A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6BB40B5-6676-42E5-A750-2A2DDA29EA41}"/>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54192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22A852-514E-4845-BCC1-B3002485F5A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AD37673-F11B-474F-9E1C-A3FE090B6905}"/>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997B1B-2B6C-49ED-8E36-8CD393DBF2A9}"/>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5" name="Alatunnisteen paikkamerkki 4">
            <a:extLst>
              <a:ext uri="{FF2B5EF4-FFF2-40B4-BE49-F238E27FC236}">
                <a16:creationId xmlns:a16="http://schemas.microsoft.com/office/drawing/2014/main" id="{D619C2CB-69BC-42B7-8A52-6AFDC3536E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D59BFE7-D94C-406F-83FA-6B433D9309B4}"/>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39780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C29C703-C8A5-4F90-B6D0-A8B669415B5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FF1677E-A944-463A-931D-43039F9FF107}"/>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B50FF4-48CB-49EF-8BD0-564D07A45104}"/>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5" name="Alatunnisteen paikkamerkki 4">
            <a:extLst>
              <a:ext uri="{FF2B5EF4-FFF2-40B4-BE49-F238E27FC236}">
                <a16:creationId xmlns:a16="http://schemas.microsoft.com/office/drawing/2014/main" id="{A17F9C81-CB4A-48B3-876C-EEEB6C8662A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134D682-45EA-45BB-8131-B68028A99977}"/>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50651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F36C7-819D-4E3D-A958-17E90F315156}"/>
              </a:ext>
            </a:extLst>
          </p:cNvPr>
          <p:cNvSpPr>
            <a:spLocks noGrp="1"/>
          </p:cNvSpPr>
          <p:nvPr>
            <p:ph type="title"/>
          </p:nvPr>
        </p:nvSpPr>
        <p:spPr>
          <a:xfrm>
            <a:off x="877078" y="365125"/>
            <a:ext cx="10476722"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EC0F021-BEA9-43B4-99C3-0BEAA8BE87A2}"/>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C21DCF7-05C4-47C0-881F-01DB8D84AEC3}"/>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5" name="Alatunnisteen paikkamerkki 4">
            <a:extLst>
              <a:ext uri="{FF2B5EF4-FFF2-40B4-BE49-F238E27FC236}">
                <a16:creationId xmlns:a16="http://schemas.microsoft.com/office/drawing/2014/main" id="{8F48DEA5-79D6-4162-9DDC-4AE23411517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6A80EA3-6772-4E79-AB7D-0B2E2D085306}"/>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098013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5E9462-E1A6-441E-8F96-C17060BBE715}"/>
              </a:ext>
            </a:extLst>
          </p:cNvPr>
          <p:cNvSpPr>
            <a:spLocks noGrp="1"/>
          </p:cNvSpPr>
          <p:nvPr>
            <p:ph type="title"/>
          </p:nvPr>
        </p:nvSpPr>
        <p:spPr>
          <a:xfrm>
            <a:off x="831850" y="1709738"/>
            <a:ext cx="10515600" cy="285273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283DF47-A320-45E0-ADCB-EC4C3801A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778066D7-D884-40A7-958B-C14093D06765}"/>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5" name="Alatunnisteen paikkamerkki 4">
            <a:extLst>
              <a:ext uri="{FF2B5EF4-FFF2-40B4-BE49-F238E27FC236}">
                <a16:creationId xmlns:a16="http://schemas.microsoft.com/office/drawing/2014/main" id="{434BCCEF-8581-4A1B-8F16-20E1D51BE96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A88153-0BD0-4852-B323-76BB446290C8}"/>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0861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01FF9F-4882-4A47-8708-4E458E882F9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805D861-ABBF-4E79-BBD3-1C9A25BCCDC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4CE5297-C1D5-4B43-B311-A32231D7FA8D}"/>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DA54540-54DF-4347-82F4-7D3B54F7CB35}"/>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6" name="Alatunnisteen paikkamerkki 5">
            <a:extLst>
              <a:ext uri="{FF2B5EF4-FFF2-40B4-BE49-F238E27FC236}">
                <a16:creationId xmlns:a16="http://schemas.microsoft.com/office/drawing/2014/main" id="{64615046-0AE9-4770-997D-600B1D3708E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FCD7014-F9C6-4C80-AB3C-38677C0D58BB}"/>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54176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6577A5-0D32-4D1A-A015-65A3D21F4E3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95BEF28-2C14-4D48-9C4F-9A4898CDF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3201F7A7-9578-4999-9CD1-958A8E33ED58}"/>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41FF678-70C0-4E69-8F6F-C3CF96CEE8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1B0AFC10-52D8-4EF5-ADA0-23F4EA6B64CA}"/>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825FCFC-FF19-4941-BD19-88ED974F8478}"/>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8" name="Alatunnisteen paikkamerkki 7">
            <a:extLst>
              <a:ext uri="{FF2B5EF4-FFF2-40B4-BE49-F238E27FC236}">
                <a16:creationId xmlns:a16="http://schemas.microsoft.com/office/drawing/2014/main" id="{036E9851-32C6-4C21-AB50-587C9DCFA4A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500187B-23B6-48DE-BD5C-D1F142A8A306}"/>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77624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9D2735-1C48-4A88-BC56-162036F61F2B}"/>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59DAC853-4E21-46FD-8040-D8D0AD113263}"/>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4" name="Alatunnisteen paikkamerkki 3">
            <a:extLst>
              <a:ext uri="{FF2B5EF4-FFF2-40B4-BE49-F238E27FC236}">
                <a16:creationId xmlns:a16="http://schemas.microsoft.com/office/drawing/2014/main" id="{4D574A16-D35B-4538-A37B-0B6A33011B4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0E45207-7646-41B0-A9FA-A14EF1F5BA30}"/>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90769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19135E9-AC5C-4A42-962C-86F21B035E38}"/>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3" name="Alatunnisteen paikkamerkki 2">
            <a:extLst>
              <a:ext uri="{FF2B5EF4-FFF2-40B4-BE49-F238E27FC236}">
                <a16:creationId xmlns:a16="http://schemas.microsoft.com/office/drawing/2014/main" id="{EDC95905-3F01-4D5C-9B39-0A77EA1A101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454E914-DDFB-433D-98C8-740643926602}"/>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15280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F0E7F6-4489-45B5-85C3-52DA843AFD4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E953221-DCD4-4948-86B3-7B72ECB7D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933ECA7-66BC-4764-AA8D-A1348E134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9CEB3E7-2671-446A-AD2D-76E16EEAAC60}"/>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6" name="Alatunnisteen paikkamerkki 5">
            <a:extLst>
              <a:ext uri="{FF2B5EF4-FFF2-40B4-BE49-F238E27FC236}">
                <a16:creationId xmlns:a16="http://schemas.microsoft.com/office/drawing/2014/main" id="{307748E6-83F5-4D37-A52F-AEBAD39FCD7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D40C56F-647E-4A3D-A267-EF81A0B6F0AA}"/>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16801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100318-A21C-4284-8C46-A9CA22FA1BA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557F63F-0E5E-4C06-9495-DED7E570F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DA1A3A7-D9C5-4D44-8C32-992F4CCB7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FD63849-5EF9-40FE-A07B-2B7B8FA796B6}"/>
              </a:ext>
            </a:extLst>
          </p:cNvPr>
          <p:cNvSpPr>
            <a:spLocks noGrp="1"/>
          </p:cNvSpPr>
          <p:nvPr>
            <p:ph type="dt" sz="half" idx="10"/>
          </p:nvPr>
        </p:nvSpPr>
        <p:spPr/>
        <p:txBody>
          <a:bodyPr/>
          <a:lstStyle/>
          <a:p>
            <a:fld id="{49122238-A86E-4B00-BE9F-9C6894592662}" type="datetimeFigureOut">
              <a:rPr lang="fi-FI" smtClean="0"/>
              <a:t>18.6.2019</a:t>
            </a:fld>
            <a:endParaRPr lang="fi-FI"/>
          </a:p>
        </p:txBody>
      </p:sp>
      <p:sp>
        <p:nvSpPr>
          <p:cNvPr id="6" name="Alatunnisteen paikkamerkki 5">
            <a:extLst>
              <a:ext uri="{FF2B5EF4-FFF2-40B4-BE49-F238E27FC236}">
                <a16:creationId xmlns:a16="http://schemas.microsoft.com/office/drawing/2014/main" id="{7E2DFB73-60AA-4F87-AB90-0B13A00F210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F947C2D-EB63-462D-A008-096B256FDA8F}"/>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15860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0690393-05CC-407F-BE37-EAFBE41FB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CB480F3-8224-4DF3-BE33-036C8C03A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990D38B0-5C34-4679-92B6-0DB6AB3DF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22238-A86E-4B00-BE9F-9C6894592662}" type="datetimeFigureOut">
              <a:rPr lang="fi-FI" smtClean="0"/>
              <a:t>18.6.2019</a:t>
            </a:fld>
            <a:endParaRPr lang="fi-FI" dirty="0"/>
          </a:p>
        </p:txBody>
      </p:sp>
      <p:sp>
        <p:nvSpPr>
          <p:cNvPr id="5" name="Alatunnisteen paikkamerkki 4">
            <a:extLst>
              <a:ext uri="{FF2B5EF4-FFF2-40B4-BE49-F238E27FC236}">
                <a16:creationId xmlns:a16="http://schemas.microsoft.com/office/drawing/2014/main" id="{5FB3721D-0C3A-480C-BB7B-87545E583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i-FI" dirty="0"/>
          </a:p>
        </p:txBody>
      </p:sp>
      <p:sp>
        <p:nvSpPr>
          <p:cNvPr id="6" name="Dian numeron paikkamerkki 5">
            <a:extLst>
              <a:ext uri="{FF2B5EF4-FFF2-40B4-BE49-F238E27FC236}">
                <a16:creationId xmlns:a16="http://schemas.microsoft.com/office/drawing/2014/main" id="{0C6E631D-27E8-40C1-87EE-7D105A22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CA29C4B-7459-40BB-AD17-32EF6EF99F1A}" type="slidenum">
              <a:rPr lang="fi-FI" smtClean="0"/>
              <a:pPr/>
              <a:t>‹#›</a:t>
            </a:fld>
            <a:endParaRPr lang="fi-FI" dirty="0"/>
          </a:p>
        </p:txBody>
      </p:sp>
    </p:spTree>
    <p:extLst>
      <p:ext uri="{BB962C8B-B14F-4D97-AF65-F5344CB8AC3E}">
        <p14:creationId xmlns:p14="http://schemas.microsoft.com/office/powerpoint/2010/main" val="1029621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ink.webropolsurveys.com/S/BC68DC1F9305A8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BC2D9D-5636-4C13-87F0-16F2157A06E0}"/>
              </a:ext>
            </a:extLst>
          </p:cNvPr>
          <p:cNvSpPr>
            <a:spLocks noGrp="1"/>
          </p:cNvSpPr>
          <p:nvPr>
            <p:ph type="ctrTitle"/>
          </p:nvPr>
        </p:nvSpPr>
        <p:spPr/>
        <p:txBody>
          <a:bodyPr/>
          <a:lstStyle/>
          <a:p>
            <a:r>
              <a:rPr lang="fi-FI" dirty="0"/>
              <a:t>Taito perinnöksi </a:t>
            </a:r>
          </a:p>
        </p:txBody>
      </p:sp>
      <p:sp>
        <p:nvSpPr>
          <p:cNvPr id="3" name="Alaotsikko 2">
            <a:extLst>
              <a:ext uri="{FF2B5EF4-FFF2-40B4-BE49-F238E27FC236}">
                <a16:creationId xmlns:a16="http://schemas.microsoft.com/office/drawing/2014/main" id="{D4A3BB92-70F1-4AB9-8674-01373F9F02D7}"/>
              </a:ext>
            </a:extLst>
          </p:cNvPr>
          <p:cNvSpPr>
            <a:spLocks noGrp="1"/>
          </p:cNvSpPr>
          <p:nvPr>
            <p:ph type="subTitle" idx="1"/>
          </p:nvPr>
        </p:nvSpPr>
        <p:spPr/>
        <p:txBody>
          <a:bodyPr/>
          <a:lstStyle/>
          <a:p>
            <a:r>
              <a:rPr lang="fi-FI" dirty="0"/>
              <a:t>Eläkeliiton 50-vuotisjuhlavuoden kampanja</a:t>
            </a:r>
          </a:p>
          <a:p>
            <a:r>
              <a:rPr lang="fi-FI" dirty="0"/>
              <a:t>ESITYSPOHJA KOULUVIERAILUJA/NEUVOTTELUJA VARTEN</a:t>
            </a:r>
          </a:p>
        </p:txBody>
      </p:sp>
      <p:pic>
        <p:nvPicPr>
          <p:cNvPr id="5" name="Kuva 4">
            <a:extLst>
              <a:ext uri="{FF2B5EF4-FFF2-40B4-BE49-F238E27FC236}">
                <a16:creationId xmlns:a16="http://schemas.microsoft.com/office/drawing/2014/main" id="{D28963F2-931E-4E23-AA53-DB7F44275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79" y="0"/>
            <a:ext cx="4723990" cy="1444487"/>
          </a:xfrm>
          <a:prstGeom prst="rect">
            <a:avLst/>
          </a:prstGeom>
        </p:spPr>
      </p:pic>
    </p:spTree>
    <p:extLst>
      <p:ext uri="{BB962C8B-B14F-4D97-AF65-F5344CB8AC3E}">
        <p14:creationId xmlns:p14="http://schemas.microsoft.com/office/powerpoint/2010/main" val="336234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4C3D9-93BE-45B2-9140-6A542179EF64}"/>
              </a:ext>
            </a:extLst>
          </p:cNvPr>
          <p:cNvSpPr>
            <a:spLocks noGrp="1"/>
          </p:cNvSpPr>
          <p:nvPr>
            <p:ph type="title"/>
          </p:nvPr>
        </p:nvSpPr>
        <p:spPr/>
        <p:txBody>
          <a:bodyPr/>
          <a:lstStyle/>
          <a:p>
            <a:r>
              <a:rPr lang="fi-FI" dirty="0"/>
              <a:t>Hyödyt kouluille ja koululaisille</a:t>
            </a:r>
          </a:p>
        </p:txBody>
      </p:sp>
      <p:sp>
        <p:nvSpPr>
          <p:cNvPr id="3" name="Sisällön paikkamerkki 2">
            <a:extLst>
              <a:ext uri="{FF2B5EF4-FFF2-40B4-BE49-F238E27FC236}">
                <a16:creationId xmlns:a16="http://schemas.microsoft.com/office/drawing/2014/main" id="{C76D2746-D447-4A70-BD13-689768AE822F}"/>
              </a:ext>
            </a:extLst>
          </p:cNvPr>
          <p:cNvSpPr>
            <a:spLocks noGrp="1"/>
          </p:cNvSpPr>
          <p:nvPr>
            <p:ph idx="1"/>
          </p:nvPr>
        </p:nvSpPr>
        <p:spPr/>
        <p:txBody>
          <a:bodyPr/>
          <a:lstStyle/>
          <a:p>
            <a:r>
              <a:rPr lang="fi-FI" dirty="0"/>
              <a:t>Perinnetaitopäivän myötä koululaiset tutustuvat vanhemman sukupolven erityistaitoihin ja kuulevat tarinoita menneistä ajoista. </a:t>
            </a:r>
          </a:p>
          <a:p>
            <a:r>
              <a:rPr lang="fi-FI" dirty="0"/>
              <a:t>Kampanjaan osallistuneiden ryhmien kesken arvotaan 200 euron stipendi, jolla voi kartuttaa vaikkapa leirikoulu- tai luokkaretkikassaa. </a:t>
            </a:r>
          </a:p>
          <a:p>
            <a:endParaRPr lang="fi-FI" dirty="0"/>
          </a:p>
        </p:txBody>
      </p:sp>
    </p:spTree>
    <p:extLst>
      <p:ext uri="{BB962C8B-B14F-4D97-AF65-F5344CB8AC3E}">
        <p14:creationId xmlns:p14="http://schemas.microsoft.com/office/powerpoint/2010/main" val="52284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ED08B8-02FF-4158-AA8F-7F372AF71187}"/>
              </a:ext>
            </a:extLst>
          </p:cNvPr>
          <p:cNvSpPr>
            <a:spLocks noGrp="1"/>
          </p:cNvSpPr>
          <p:nvPr>
            <p:ph type="title"/>
          </p:nvPr>
        </p:nvSpPr>
        <p:spPr/>
        <p:txBody>
          <a:bodyPr/>
          <a:lstStyle/>
          <a:p>
            <a:r>
              <a:rPr lang="fi-FI" dirty="0"/>
              <a:t>Yhteystiedot</a:t>
            </a:r>
          </a:p>
        </p:txBody>
      </p:sp>
      <p:sp>
        <p:nvSpPr>
          <p:cNvPr id="3" name="Sisällön paikkamerkki 2">
            <a:extLst>
              <a:ext uri="{FF2B5EF4-FFF2-40B4-BE49-F238E27FC236}">
                <a16:creationId xmlns:a16="http://schemas.microsoft.com/office/drawing/2014/main" id="{723BEFFA-B929-4BF1-8E41-38561300ADDA}"/>
              </a:ext>
            </a:extLst>
          </p:cNvPr>
          <p:cNvSpPr>
            <a:spLocks noGrp="1"/>
          </p:cNvSpPr>
          <p:nvPr>
            <p:ph idx="1"/>
          </p:nvPr>
        </p:nvSpPr>
        <p:spPr/>
        <p:txBody>
          <a:bodyPr/>
          <a:lstStyle/>
          <a:p>
            <a:r>
              <a:rPr lang="fi-FI" dirty="0"/>
              <a:t>Täytä tähän </a:t>
            </a:r>
            <a:r>
              <a:rPr lang="fi-FI" b="1" i="1" dirty="0"/>
              <a:t>omat/yhdistyksesi </a:t>
            </a:r>
            <a:r>
              <a:rPr lang="fi-FI" dirty="0"/>
              <a:t>yhteystiedot, jotta koulun edustaja voi ottaa yhteyttä</a:t>
            </a:r>
          </a:p>
          <a:p>
            <a:endParaRPr lang="fi-FI" dirty="0"/>
          </a:p>
        </p:txBody>
      </p:sp>
    </p:spTree>
    <p:extLst>
      <p:ext uri="{BB962C8B-B14F-4D97-AF65-F5344CB8AC3E}">
        <p14:creationId xmlns:p14="http://schemas.microsoft.com/office/powerpoint/2010/main" val="41068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8408F4-993E-4E4C-B7A5-3C51A95B8F87}"/>
              </a:ext>
            </a:extLst>
          </p:cNvPr>
          <p:cNvSpPr>
            <a:spLocks noGrp="1"/>
          </p:cNvSpPr>
          <p:nvPr>
            <p:ph type="title"/>
          </p:nvPr>
        </p:nvSpPr>
        <p:spPr>
          <a:xfrm>
            <a:off x="877078" y="365125"/>
            <a:ext cx="10476722" cy="1325563"/>
          </a:xfrm>
        </p:spPr>
        <p:txBody>
          <a:bodyPr/>
          <a:lstStyle/>
          <a:p>
            <a:r>
              <a:rPr lang="fi-FI"/>
              <a:t>Taustaa</a:t>
            </a:r>
            <a:endParaRPr lang="fi-FI" dirty="0"/>
          </a:p>
        </p:txBody>
      </p:sp>
      <p:sp>
        <p:nvSpPr>
          <p:cNvPr id="3" name="Sisällön paikkamerkki 2">
            <a:extLst>
              <a:ext uri="{FF2B5EF4-FFF2-40B4-BE49-F238E27FC236}">
                <a16:creationId xmlns:a16="http://schemas.microsoft.com/office/drawing/2014/main" id="{BB31F264-310D-4D81-A52D-7175B437F6BF}"/>
              </a:ext>
            </a:extLst>
          </p:cNvPr>
          <p:cNvSpPr>
            <a:spLocks noGrp="1"/>
          </p:cNvSpPr>
          <p:nvPr>
            <p:ph idx="1"/>
          </p:nvPr>
        </p:nvSpPr>
        <p:spPr>
          <a:xfrm>
            <a:off x="838200" y="1825625"/>
            <a:ext cx="6172200" cy="4351338"/>
          </a:xfrm>
        </p:spPr>
        <p:txBody>
          <a:bodyPr>
            <a:normAutofit fontScale="92500" lnSpcReduction="10000"/>
          </a:bodyPr>
          <a:lstStyle/>
          <a:p>
            <a:r>
              <a:rPr lang="fi-FI" dirty="0"/>
              <a:t>Eläkeliitto täyttää 50 vuotta helmikuussa 2020. </a:t>
            </a:r>
          </a:p>
          <a:p>
            <a:r>
              <a:rPr lang="fi-FI" dirty="0"/>
              <a:t>Juhlavuoden teemana on </a:t>
            </a:r>
            <a:r>
              <a:rPr lang="fi-FI" i="1" dirty="0"/>
              <a:t>Sukupolvien ketjussa</a:t>
            </a:r>
          </a:p>
          <a:p>
            <a:r>
              <a:rPr lang="fi-FI" dirty="0"/>
              <a:t>Liiton syntymäpäiviä juhlistetaan Finlandia-talolla vietettävän juhlan lisäksi myös Taito perinnöksi -kampanjalla, jossa teeman mukaisesti Eläkeliiton jäsenet opettavat jotain itselleen tärkeää ja merkityksellistä taitoa eteenpäin nuoremmille sukupolville. </a:t>
            </a:r>
          </a:p>
          <a:p>
            <a:endParaRPr lang="fi-FI" dirty="0"/>
          </a:p>
        </p:txBody>
      </p:sp>
      <p:pic>
        <p:nvPicPr>
          <p:cNvPr id="5" name="Kuva 4">
            <a:extLst>
              <a:ext uri="{FF2B5EF4-FFF2-40B4-BE49-F238E27FC236}">
                <a16:creationId xmlns:a16="http://schemas.microsoft.com/office/drawing/2014/main" id="{8DE3156D-8888-4CDD-BC76-DA611ABCE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976" y="1825625"/>
            <a:ext cx="5048024" cy="1485748"/>
          </a:xfrm>
          <a:prstGeom prst="rect">
            <a:avLst/>
          </a:prstGeom>
        </p:spPr>
      </p:pic>
    </p:spTree>
    <p:extLst>
      <p:ext uri="{BB962C8B-B14F-4D97-AF65-F5344CB8AC3E}">
        <p14:creationId xmlns:p14="http://schemas.microsoft.com/office/powerpoint/2010/main" val="100524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a:extLst>
              <a:ext uri="{FF2B5EF4-FFF2-40B4-BE49-F238E27FC236}">
                <a16:creationId xmlns:a16="http://schemas.microsoft.com/office/drawing/2014/main" id="{4C4216F6-8874-41D7-A57E-7F91CBFE7C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213" y="0"/>
            <a:ext cx="4140777" cy="1266154"/>
          </a:xfrm>
        </p:spPr>
      </p:pic>
      <p:pic>
        <p:nvPicPr>
          <p:cNvPr id="5" name="Kuva 4" descr="Kuva, joka sisältää kohteen ruoka, sisä, pöytä&#10;&#10;Kuvaus luotu automaattisesti">
            <a:extLst>
              <a:ext uri="{FF2B5EF4-FFF2-40B4-BE49-F238E27FC236}">
                <a16:creationId xmlns:a16="http://schemas.microsoft.com/office/drawing/2014/main" id="{2F2245C8-29B3-4A6E-9783-FDFBD536D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3" y="1495775"/>
            <a:ext cx="12216683" cy="5090285"/>
          </a:xfrm>
          <a:prstGeom prst="rect">
            <a:avLst/>
          </a:prstGeom>
        </p:spPr>
      </p:pic>
    </p:spTree>
    <p:extLst>
      <p:ext uri="{BB962C8B-B14F-4D97-AF65-F5344CB8AC3E}">
        <p14:creationId xmlns:p14="http://schemas.microsoft.com/office/powerpoint/2010/main" val="255660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06BA5B-9C5B-4B23-A105-049F60A98268}"/>
              </a:ext>
            </a:extLst>
          </p:cNvPr>
          <p:cNvSpPr>
            <a:spLocks noGrp="1"/>
          </p:cNvSpPr>
          <p:nvPr>
            <p:ph type="title"/>
          </p:nvPr>
        </p:nvSpPr>
        <p:spPr/>
        <p:txBody>
          <a:bodyPr/>
          <a:lstStyle/>
          <a:p>
            <a:r>
              <a:rPr lang="fi-FI" dirty="0"/>
              <a:t>Kampanjan idea</a:t>
            </a:r>
          </a:p>
        </p:txBody>
      </p:sp>
      <p:sp>
        <p:nvSpPr>
          <p:cNvPr id="3" name="Sisällön paikkamerkki 2">
            <a:extLst>
              <a:ext uri="{FF2B5EF4-FFF2-40B4-BE49-F238E27FC236}">
                <a16:creationId xmlns:a16="http://schemas.microsoft.com/office/drawing/2014/main" id="{89964DD8-E36B-4F4C-96CD-F6CE3FCB1419}"/>
              </a:ext>
            </a:extLst>
          </p:cNvPr>
          <p:cNvSpPr>
            <a:spLocks noGrp="1"/>
          </p:cNvSpPr>
          <p:nvPr>
            <p:ph idx="1"/>
          </p:nvPr>
        </p:nvSpPr>
        <p:spPr>
          <a:xfrm>
            <a:off x="711865" y="1929894"/>
            <a:ext cx="10476722" cy="3463741"/>
          </a:xfrm>
        </p:spPr>
        <p:txBody>
          <a:bodyPr>
            <a:normAutofit/>
          </a:bodyPr>
          <a:lstStyle/>
          <a:p>
            <a:r>
              <a:rPr lang="fi-FI" dirty="0"/>
              <a:t>Eläkeliiton jäsenyhdistykset järjestävät yhteistyössä paikallisten koulujen tai päiväkotien kanssa perinnetaitopäivän. Päivän ideana on siirtää jotain perinteikästä taitoa eteenpäin lapsille ja nuorille. Päivä voi sisältyä koulun opetussuunnitelman mukaiseen opetukseen tai olla ns. virkistyspäivä. </a:t>
            </a:r>
          </a:p>
          <a:p>
            <a:endParaRPr lang="fi-FI" dirty="0"/>
          </a:p>
          <a:p>
            <a:r>
              <a:rPr lang="fi-FI" dirty="0"/>
              <a:t>Päivän toteutustapa on vapaa, mutta sen pitäisi sisältää seuraavilla dioilla listatut elementit</a:t>
            </a:r>
          </a:p>
        </p:txBody>
      </p:sp>
    </p:spTree>
    <p:extLst>
      <p:ext uri="{BB962C8B-B14F-4D97-AF65-F5344CB8AC3E}">
        <p14:creationId xmlns:p14="http://schemas.microsoft.com/office/powerpoint/2010/main" val="203718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C4F92C-5D66-4CD8-8A47-4D783FEE0D85}"/>
              </a:ext>
            </a:extLst>
          </p:cNvPr>
          <p:cNvSpPr>
            <a:spLocks noGrp="1"/>
          </p:cNvSpPr>
          <p:nvPr>
            <p:ph type="title"/>
          </p:nvPr>
        </p:nvSpPr>
        <p:spPr/>
        <p:txBody>
          <a:bodyPr/>
          <a:lstStyle/>
          <a:p>
            <a:r>
              <a:rPr lang="fi-FI" dirty="0"/>
              <a:t>Perinnetaitopäivän toteutus</a:t>
            </a:r>
          </a:p>
        </p:txBody>
      </p:sp>
      <p:sp>
        <p:nvSpPr>
          <p:cNvPr id="3" name="Sisällön paikkamerkki 2">
            <a:extLst>
              <a:ext uri="{FF2B5EF4-FFF2-40B4-BE49-F238E27FC236}">
                <a16:creationId xmlns:a16="http://schemas.microsoft.com/office/drawing/2014/main" id="{5EB8EBD8-DA05-4FFA-A5A8-EDD80FD30365}"/>
              </a:ext>
            </a:extLst>
          </p:cNvPr>
          <p:cNvSpPr>
            <a:spLocks noGrp="1"/>
          </p:cNvSpPr>
          <p:nvPr>
            <p:ph idx="1"/>
          </p:nvPr>
        </p:nvSpPr>
        <p:spPr/>
        <p:txBody>
          <a:bodyPr>
            <a:normAutofit fontScale="77500" lnSpcReduction="20000"/>
          </a:bodyPr>
          <a:lstStyle/>
          <a:p>
            <a:pPr marL="514350" lvl="0" indent="-514350" fontAlgn="base">
              <a:buFont typeface="+mj-lt"/>
              <a:buAutoNum type="arabicPeriod"/>
            </a:pPr>
            <a:r>
              <a:rPr lang="fi-FI" dirty="0"/>
              <a:t>Eläkeliiton jäsenyhdistyksen jäsen/jäseniä menee kouluun tai päiväkotiin sovittuna päivänä ja opettaa jonkin yhdessä sovitun perinnetaidon. Koululaisia voi toki tavata myös jossain muussa sopivassa paikassa, jos se on perinnetaidon opettamisen näkökulmasta luontevampaa. </a:t>
            </a:r>
          </a:p>
          <a:p>
            <a:pPr marL="514350" lvl="0" indent="-514350" fontAlgn="base">
              <a:buFont typeface="+mj-lt"/>
              <a:buAutoNum type="arabicPeriod"/>
            </a:pPr>
            <a:r>
              <a:rPr lang="fi-FI" dirty="0"/>
              <a:t>Opetettava taito voi olla melkein mitä vain – oheisessa listassa on ideoita ja esimerkkejä mukavista sisällöistä. Uskonnolliset ja poliittiset sisällöt jätetään kampanjan ulkopuolelle. </a:t>
            </a:r>
          </a:p>
          <a:p>
            <a:pPr marL="514350" lvl="0" indent="-514350" fontAlgn="base">
              <a:buFont typeface="+mj-lt"/>
              <a:buAutoNum type="arabicPeriod"/>
            </a:pPr>
            <a:r>
              <a:rPr lang="fi-FI" dirty="0"/>
              <a:t>Jos aikatauluun sopii, lapsille voi opettaa myös useampia taitoja</a:t>
            </a:r>
          </a:p>
          <a:p>
            <a:pPr marL="514350" lvl="0" indent="-514350" fontAlgn="base">
              <a:buFont typeface="+mj-lt"/>
              <a:buAutoNum type="arabicPeriod"/>
            </a:pPr>
            <a:r>
              <a:rPr lang="fi-FI" dirty="0"/>
              <a:t>Opetustilaisuus dokumentoidaan joko kirjoittamalla siitä lyhyt tarina (maksimissaan 1500 merkkiä) ja ottamalla valokuvia (3 kpl) tai videoimalla siitä pieni pätkä</a:t>
            </a:r>
          </a:p>
          <a:p>
            <a:pPr marL="514350" lvl="0" indent="-514350" fontAlgn="base">
              <a:buFont typeface="+mj-lt"/>
              <a:buAutoNum type="arabicPeriod"/>
            </a:pPr>
            <a:r>
              <a:rPr lang="fi-FI" dirty="0"/>
              <a:t>Videointiin kannattaa hyödyntää taitojen siirtämistä toiseen suuntaan – lapsilta aikuisille. Lapset voivat tehdä videon joko osana koulutyötään tai neuvoa eläkeliittolaisia videokuvauksen saloihin. Valmis video saa olla korkeintaan 2 minuutin pituinen</a:t>
            </a:r>
          </a:p>
          <a:p>
            <a:pPr marL="514350" indent="-514350">
              <a:buFont typeface="+mj-lt"/>
              <a:buAutoNum type="arabicPeriod"/>
            </a:pPr>
            <a:endParaRPr lang="fi-FI" dirty="0"/>
          </a:p>
        </p:txBody>
      </p:sp>
    </p:spTree>
    <p:extLst>
      <p:ext uri="{BB962C8B-B14F-4D97-AF65-F5344CB8AC3E}">
        <p14:creationId xmlns:p14="http://schemas.microsoft.com/office/powerpoint/2010/main" val="368346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0150BB-AED2-42EE-A29F-9FF97B57A016}"/>
              </a:ext>
            </a:extLst>
          </p:cNvPr>
          <p:cNvSpPr>
            <a:spLocks noGrp="1"/>
          </p:cNvSpPr>
          <p:nvPr>
            <p:ph type="title"/>
          </p:nvPr>
        </p:nvSpPr>
        <p:spPr/>
        <p:txBody>
          <a:bodyPr/>
          <a:lstStyle/>
          <a:p>
            <a:r>
              <a:rPr lang="fi-FI" dirty="0"/>
              <a:t>Perinnetaitopäivän toteutus </a:t>
            </a:r>
            <a:r>
              <a:rPr lang="fi-FI" dirty="0" err="1"/>
              <a:t>jtk</a:t>
            </a:r>
            <a:r>
              <a:rPr lang="fi-FI" dirty="0"/>
              <a:t>.</a:t>
            </a:r>
          </a:p>
        </p:txBody>
      </p:sp>
      <p:sp>
        <p:nvSpPr>
          <p:cNvPr id="3" name="Sisällön paikkamerkki 2">
            <a:extLst>
              <a:ext uri="{FF2B5EF4-FFF2-40B4-BE49-F238E27FC236}">
                <a16:creationId xmlns:a16="http://schemas.microsoft.com/office/drawing/2014/main" id="{45343C2E-A2AD-492D-B0AF-AA2DED1B0487}"/>
              </a:ext>
            </a:extLst>
          </p:cNvPr>
          <p:cNvSpPr>
            <a:spLocks noGrp="1"/>
          </p:cNvSpPr>
          <p:nvPr>
            <p:ph idx="1"/>
          </p:nvPr>
        </p:nvSpPr>
        <p:spPr/>
        <p:txBody>
          <a:bodyPr>
            <a:normAutofit/>
          </a:bodyPr>
          <a:lstStyle/>
          <a:p>
            <a:pPr marL="0" indent="0">
              <a:buNone/>
            </a:pPr>
            <a:r>
              <a:rPr lang="fi-FI" dirty="0"/>
              <a:t>6. Tarina tai video perinnetaitopäivästä lähetetään Eläkeliittoon sähköisenä versiona osoitteeseen: </a:t>
            </a:r>
            <a:r>
              <a:rPr lang="fi-FI" u="sng" dirty="0">
                <a:hlinkClick r:id="rId2"/>
              </a:rPr>
              <a:t>https://link.webropolsurveys.com/S/BC68DC1F9305A817</a:t>
            </a:r>
            <a:endParaRPr lang="fi-FI" dirty="0"/>
          </a:p>
          <a:p>
            <a:pPr marL="0" lvl="0" indent="0" fontAlgn="base">
              <a:buNone/>
            </a:pPr>
            <a:r>
              <a:rPr lang="fi-FI" dirty="0"/>
              <a:t>7. Kampanja käynnistyy 1.8.2019 ja päättyy 30.11.2020. </a:t>
            </a:r>
          </a:p>
          <a:p>
            <a:pPr marL="0" lvl="0" indent="0" fontAlgn="base">
              <a:buNone/>
            </a:pPr>
            <a:r>
              <a:rPr lang="fi-FI" dirty="0"/>
              <a:t>8. Tuotoksia kannattaa lähettää sitä mukaa kun niitä valmistuu, sillä tarinoita julkaistaan Eläkeliiton sähköisissä kanavissa ja lehdessä pitkin vuotta 2020. </a:t>
            </a:r>
          </a:p>
          <a:p>
            <a:pPr marL="0" lvl="0" indent="0" fontAlgn="base">
              <a:buNone/>
            </a:pPr>
            <a:r>
              <a:rPr lang="fi-FI" dirty="0"/>
              <a:t>31.12.2019 mennessä perille toimitettuja tarinoita julkaistaan Eläkeliiton 50-vuotisjuhlassa 26.2.2020. </a:t>
            </a:r>
          </a:p>
        </p:txBody>
      </p:sp>
    </p:spTree>
    <p:extLst>
      <p:ext uri="{BB962C8B-B14F-4D97-AF65-F5344CB8AC3E}">
        <p14:creationId xmlns:p14="http://schemas.microsoft.com/office/powerpoint/2010/main" val="400518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483050-F0D8-4FF3-B6FF-60EC6FCE5966}"/>
              </a:ext>
            </a:extLst>
          </p:cNvPr>
          <p:cNvSpPr>
            <a:spLocks noGrp="1"/>
          </p:cNvSpPr>
          <p:nvPr>
            <p:ph type="title"/>
          </p:nvPr>
        </p:nvSpPr>
        <p:spPr/>
        <p:txBody>
          <a:bodyPr/>
          <a:lstStyle/>
          <a:p>
            <a:r>
              <a:rPr lang="fi-FI" dirty="0"/>
              <a:t>Perinnetaitoideoita</a:t>
            </a:r>
          </a:p>
        </p:txBody>
      </p:sp>
      <p:sp>
        <p:nvSpPr>
          <p:cNvPr id="3" name="Sisällön paikkamerkki 2">
            <a:extLst>
              <a:ext uri="{FF2B5EF4-FFF2-40B4-BE49-F238E27FC236}">
                <a16:creationId xmlns:a16="http://schemas.microsoft.com/office/drawing/2014/main" id="{9C110387-FFCD-4DA2-89CE-92BD3C480FFD}"/>
              </a:ext>
            </a:extLst>
          </p:cNvPr>
          <p:cNvSpPr>
            <a:spLocks noGrp="1"/>
          </p:cNvSpPr>
          <p:nvPr>
            <p:ph idx="1"/>
          </p:nvPr>
        </p:nvSpPr>
        <p:spPr>
          <a:xfrm>
            <a:off x="838200" y="1825625"/>
            <a:ext cx="10584000" cy="4351338"/>
          </a:xfrm>
        </p:spPr>
        <p:txBody>
          <a:bodyPr numCol="2">
            <a:normAutofit/>
          </a:bodyPr>
          <a:lstStyle/>
          <a:p>
            <a:pPr marL="0" indent="0">
              <a:buNone/>
            </a:pPr>
            <a:r>
              <a:rPr lang="fi-FI" dirty="0" err="1"/>
              <a:t>mölkky</a:t>
            </a:r>
            <a:r>
              <a:rPr lang="fi-FI" dirty="0"/>
              <a:t>, karjalanpiirakat, himmeli, pajupilli, vaahteranlehtipiippu, kaarnalaiva, käpylehmä, vispilä, kirkonrotta tai muut ulkopelit, ruutuhyppely, polttopallo, murteet, perinneruuat ja leivonnaiset, perinnesoittimet, puutyöt, koululaulut, käsityöt, pihatyöt, tulenteko, erätaidot, kalastus, ammunta, taonta, solmujen teko, hyötykasvit ja yrtit tutuiksi, ensiapu, vedestä pelastaminen, saunavihta/-vasta, linnunpönttö, päreet, lumilyhyt, lumiukko, linnunpelätin, avanto, ritsa, aita, halonhakkuu, lypsäminen … </a:t>
            </a:r>
          </a:p>
          <a:p>
            <a:endParaRPr lang="fi-FI" dirty="0"/>
          </a:p>
        </p:txBody>
      </p:sp>
    </p:spTree>
    <p:extLst>
      <p:ext uri="{BB962C8B-B14F-4D97-AF65-F5344CB8AC3E}">
        <p14:creationId xmlns:p14="http://schemas.microsoft.com/office/powerpoint/2010/main" val="266037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Kuva, joka sisältää kohteen objekti, kierre&#10;&#10;Kuvaus luotu automaattisesti">
            <a:extLst>
              <a:ext uri="{FF2B5EF4-FFF2-40B4-BE49-F238E27FC236}">
                <a16:creationId xmlns:a16="http://schemas.microsoft.com/office/drawing/2014/main" id="{3B775745-FF60-44CC-A47E-99047B3174C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1288911">
            <a:off x="3005953" y="3273580"/>
            <a:ext cx="5093467" cy="33956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Otsikko 1">
            <a:extLst>
              <a:ext uri="{FF2B5EF4-FFF2-40B4-BE49-F238E27FC236}">
                <a16:creationId xmlns:a16="http://schemas.microsoft.com/office/drawing/2014/main" id="{1E998A65-1018-43B6-87F6-B3A91C31B8F1}"/>
              </a:ext>
            </a:extLst>
          </p:cNvPr>
          <p:cNvSpPr>
            <a:spLocks noGrp="1"/>
          </p:cNvSpPr>
          <p:nvPr>
            <p:ph type="title"/>
          </p:nvPr>
        </p:nvSpPr>
        <p:spPr/>
        <p:txBody>
          <a:bodyPr/>
          <a:lstStyle/>
          <a:p>
            <a:endParaRPr lang="fi-FI"/>
          </a:p>
        </p:txBody>
      </p:sp>
      <p:pic>
        <p:nvPicPr>
          <p:cNvPr id="5" name="Sisällön paikkamerkki 4" descr="Kuva, joka sisältää kohteen dreija, sisä, henkilö, objekti&#10;&#10;Kuvaus luotu automaattisesti">
            <a:extLst>
              <a:ext uri="{FF2B5EF4-FFF2-40B4-BE49-F238E27FC236}">
                <a16:creationId xmlns:a16="http://schemas.microsoft.com/office/drawing/2014/main" id="{8EB5E908-990D-4D81-86A9-FC401AE99DD3}"/>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30629" y="317311"/>
            <a:ext cx="5464629" cy="30710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Kuva 6" descr="Kuva, joka sisältää kohteen maa&#10;&#10;Kuvaus luotu automaattisesti">
            <a:extLst>
              <a:ext uri="{FF2B5EF4-FFF2-40B4-BE49-F238E27FC236}">
                <a16:creationId xmlns:a16="http://schemas.microsoft.com/office/drawing/2014/main" id="{1DCED39B-5872-43B4-B87E-DCD801E0901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65376">
            <a:off x="7473800" y="-5806"/>
            <a:ext cx="4669972" cy="31133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Kuva 8" descr="Kuva, joka sisältää kohteen ruoka, ulko, sieni&#10;&#10;Kuvaus luotu automaattisesti">
            <a:extLst>
              <a:ext uri="{FF2B5EF4-FFF2-40B4-BE49-F238E27FC236}">
                <a16:creationId xmlns:a16="http://schemas.microsoft.com/office/drawing/2014/main" id="{A59FB486-4199-4B50-935D-04C2F5778F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53736" y="0"/>
            <a:ext cx="4137401" cy="27582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Kuva 12" descr="Kuva, joka sisältää kohteen henkilö, istuminen&#10;&#10;Kuvaus luotu automaattisesti">
            <a:extLst>
              <a:ext uri="{FF2B5EF4-FFF2-40B4-BE49-F238E27FC236}">
                <a16:creationId xmlns:a16="http://schemas.microsoft.com/office/drawing/2014/main" id="{06E1B326-C2F4-4AE2-B780-86A6EB3392E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96744" y="3111312"/>
            <a:ext cx="5192202" cy="34749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Kuva 14" descr="Kuva, joka sisältää kohteen maa, ulko, henkilö, nuori&#10;&#10;Kuvaus luotu automaattisesti">
            <a:extLst>
              <a:ext uri="{FF2B5EF4-FFF2-40B4-BE49-F238E27FC236}">
                <a16:creationId xmlns:a16="http://schemas.microsoft.com/office/drawing/2014/main" id="{1F4AD9CF-B9BE-4544-9EF7-72CD784B0E5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7120" y="3111312"/>
            <a:ext cx="2625823" cy="39387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5217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85C7C8-4948-4D4A-90BB-2866CF815F85}"/>
              </a:ext>
            </a:extLst>
          </p:cNvPr>
          <p:cNvSpPr>
            <a:spLocks noGrp="1"/>
          </p:cNvSpPr>
          <p:nvPr>
            <p:ph type="title"/>
          </p:nvPr>
        </p:nvSpPr>
        <p:spPr/>
        <p:txBody>
          <a:bodyPr/>
          <a:lstStyle/>
          <a:p>
            <a:endParaRPr lang="fi-FI"/>
          </a:p>
        </p:txBody>
      </p:sp>
      <p:pic>
        <p:nvPicPr>
          <p:cNvPr id="7" name="Kuva 6" descr="Kuva, joka sisältää kohteen henkilö, ulko, ruoho, vihreä&#10;&#10;Kuvaus luotu automaattisesti">
            <a:extLst>
              <a:ext uri="{FF2B5EF4-FFF2-40B4-BE49-F238E27FC236}">
                <a16:creationId xmlns:a16="http://schemas.microsoft.com/office/drawing/2014/main" id="{E9B10ADD-54C6-457A-B83E-2C20FE6610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1370860">
            <a:off x="1126287" y="195937"/>
            <a:ext cx="5267124" cy="35114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Kuva 12" descr="Kuva, joka sisältää kohteen puinen, henkilö, penkki, ulko&#10;&#10;Kuvaus luotu automaattisesti">
            <a:extLst>
              <a:ext uri="{FF2B5EF4-FFF2-40B4-BE49-F238E27FC236}">
                <a16:creationId xmlns:a16="http://schemas.microsoft.com/office/drawing/2014/main" id="{5576EF11-DFB3-48D6-8A81-D784F69CDE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2118">
            <a:off x="5905128" y="-227548"/>
            <a:ext cx="5852160" cy="41483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Kuva 10" descr="Kuva, joka sisältää kohteen puu, ulko, ruoho, henkilö&#10;&#10;Kuvaus luotu automaattisesti">
            <a:extLst>
              <a:ext uri="{FF2B5EF4-FFF2-40B4-BE49-F238E27FC236}">
                <a16:creationId xmlns:a16="http://schemas.microsoft.com/office/drawing/2014/main" id="{9CD72E3C-F730-4506-B633-1BCF6203C4F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6173" y="1708851"/>
            <a:ext cx="2815778" cy="45584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Kuva 14" descr="Kuva, joka sisältää kohteen rakennus, kasvi, pata, sisä&#10;&#10;Kuvaus luotu automaattisesti">
            <a:extLst>
              <a:ext uri="{FF2B5EF4-FFF2-40B4-BE49-F238E27FC236}">
                <a16:creationId xmlns:a16="http://schemas.microsoft.com/office/drawing/2014/main" id="{51CB0B29-7EE7-45DF-A6BF-A9899392E36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97288" y="3854435"/>
            <a:ext cx="5296245" cy="29791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Sisällön paikkamerkki 4" descr="Kuva, joka sisältää kohteen ulko, puu, ruoho, henkilö&#10;&#10;Kuvaus luotu automaattisesti">
            <a:extLst>
              <a:ext uri="{FF2B5EF4-FFF2-40B4-BE49-F238E27FC236}">
                <a16:creationId xmlns:a16="http://schemas.microsoft.com/office/drawing/2014/main" id="{8624CABB-B5ED-4CA5-AA29-3FEA913FA0DB}"/>
              </a:ext>
            </a:extLst>
          </p:cNvPr>
          <p:cNvPicPr>
            <a:picLocks noGrp="1" noChangeAspect="1"/>
          </p:cNvPicPr>
          <p:nvPr>
            <p:ph idx="1"/>
          </p:nvPr>
        </p:nvPicPr>
        <p:blipFill>
          <a:blip r:embed="rId6" cstate="print">
            <a:extLst>
              <a:ext uri="{28A0092B-C50C-407E-A947-70E740481C1C}">
                <a14:useLocalDpi xmlns:a14="http://schemas.microsoft.com/office/drawing/2010/main"/>
              </a:ext>
            </a:extLst>
          </a:blip>
          <a:stretch>
            <a:fillRect/>
          </a:stretch>
        </p:blipFill>
        <p:spPr>
          <a:xfrm>
            <a:off x="6401216" y="3292608"/>
            <a:ext cx="5852160" cy="38983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0593"/>
      </p:ext>
    </p:extLst>
  </p:cSld>
  <p:clrMapOvr>
    <a:masterClrMapping/>
  </p:clrMapOvr>
</p:sld>
</file>

<file path=ppt/theme/theme1.xml><?xml version="1.0" encoding="utf-8"?>
<a:theme xmlns:a="http://schemas.openxmlformats.org/drawingml/2006/main" name="1_Office-teema">
  <a:themeElements>
    <a:clrScheme name="Eläkeliitto">
      <a:dk1>
        <a:sysClr val="windowText" lastClr="000000"/>
      </a:dk1>
      <a:lt1>
        <a:sysClr val="window" lastClr="FFFFFF"/>
      </a:lt1>
      <a:dk2>
        <a:srgbClr val="44546A"/>
      </a:dk2>
      <a:lt2>
        <a:srgbClr val="E7E6E6"/>
      </a:lt2>
      <a:accent1>
        <a:srgbClr val="4C8B32"/>
      </a:accent1>
      <a:accent2>
        <a:srgbClr val="80BC32"/>
      </a:accent2>
      <a:accent3>
        <a:srgbClr val="A5A5A5"/>
      </a:accent3>
      <a:accent4>
        <a:srgbClr val="FFCD00"/>
      </a:accent4>
      <a:accent5>
        <a:srgbClr val="D77900"/>
      </a:accent5>
      <a:accent6>
        <a:srgbClr val="00A7E1"/>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3907FC0F0345B408F03D5F0B9A61062" ma:contentTypeVersion="10" ma:contentTypeDescription="Luo uusi asiakirja." ma:contentTypeScope="" ma:versionID="a02368fc2cb4c06b4d661ab98272b10d">
  <xsd:schema xmlns:xsd="http://www.w3.org/2001/XMLSchema" xmlns:xs="http://www.w3.org/2001/XMLSchema" xmlns:p="http://schemas.microsoft.com/office/2006/metadata/properties" xmlns:ns2="e7291844-78ae-4643-bde1-619bb47ac5a8" xmlns:ns3="b962e0a5-1a47-4b49-8e27-3628903e2e8f" targetNamespace="http://schemas.microsoft.com/office/2006/metadata/properties" ma:root="true" ma:fieldsID="d852890de7ded25fc4a52b5901a83832" ns2:_="" ns3:_="">
    <xsd:import namespace="e7291844-78ae-4643-bde1-619bb47ac5a8"/>
    <xsd:import namespace="b962e0a5-1a47-4b49-8e27-3628903e2e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91844-78ae-4643-bde1-619bb47ac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62e0a5-1a47-4b49-8e27-3628903e2e8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4BB0E5-EE8C-4B5B-83F7-78250AFCB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291844-78ae-4643-bde1-619bb47ac5a8"/>
    <ds:schemaRef ds:uri="b962e0a5-1a47-4b49-8e27-3628903e2e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B38942-4388-4DBA-AD76-84687EE7CC84}">
  <ds:schemaRefs>
    <ds:schemaRef ds:uri="http://purl.org/dc/terms/"/>
    <ds:schemaRef ds:uri="e7291844-78ae-4643-bde1-619bb47ac5a8"/>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b962e0a5-1a47-4b49-8e27-3628903e2e8f"/>
    <ds:schemaRef ds:uri="http://www.w3.org/XML/1998/namespace"/>
  </ds:schemaRefs>
</ds:datastoreItem>
</file>

<file path=customXml/itemProps3.xml><?xml version="1.0" encoding="utf-8"?>
<ds:datastoreItem xmlns:ds="http://schemas.openxmlformats.org/officeDocument/2006/customXml" ds:itemID="{82728DCA-4800-43FE-952D-36850A7A9B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872</TotalTime>
  <Words>352</Words>
  <Application>Microsoft Office PowerPoint</Application>
  <PresentationFormat>Laajakuva</PresentationFormat>
  <Paragraphs>29</Paragraphs>
  <Slides>11</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11</vt:i4>
      </vt:variant>
    </vt:vector>
  </HeadingPairs>
  <TitlesOfParts>
    <vt:vector size="14" baseType="lpstr">
      <vt:lpstr>Arial</vt:lpstr>
      <vt:lpstr>Calibri</vt:lpstr>
      <vt:lpstr>1_Office-teema</vt:lpstr>
      <vt:lpstr>Taito perinnöksi </vt:lpstr>
      <vt:lpstr>Taustaa</vt:lpstr>
      <vt:lpstr>PowerPoint-esitys</vt:lpstr>
      <vt:lpstr>Kampanjan idea</vt:lpstr>
      <vt:lpstr>Perinnetaitopäivän toteutus</vt:lpstr>
      <vt:lpstr>Perinnetaitopäivän toteutus jtk.</vt:lpstr>
      <vt:lpstr>Perinnetaitoideoita</vt:lpstr>
      <vt:lpstr>PowerPoint-esitys</vt:lpstr>
      <vt:lpstr>PowerPoint-esitys</vt:lpstr>
      <vt:lpstr>Hyödyt kouluille ja koululaisille</vt:lpstr>
      <vt:lpstr>Yhteystiedot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Viestinnän nykytilanne ja kehittämistarpeet</dc:title>
  <dc:creator>Kirsi Maunula</dc:creator>
  <cp:lastModifiedBy>Kirsi Maunula</cp:lastModifiedBy>
  <cp:revision>9</cp:revision>
  <dcterms:created xsi:type="dcterms:W3CDTF">2018-11-05T08:37:21Z</dcterms:created>
  <dcterms:modified xsi:type="dcterms:W3CDTF">2019-06-18T12:45:18Z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0x01010033907FC0F0345B408F03D5F0B9A61062</vt:lpwstr>
  </property>
</Properties>
</file>