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872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707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727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789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45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233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257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346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944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62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074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FB5D7-A156-4517-88B9-17CABE501B9A}" type="datetimeFigureOut">
              <a:rPr lang="fi-FI" smtClean="0"/>
              <a:t>27.2.2019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BAB23-96C1-47C6-92C9-3C1351FC3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427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049518" y="2082801"/>
            <a:ext cx="4321564" cy="4683440"/>
          </a:xfrm>
        </p:spPr>
        <p:txBody>
          <a:bodyPr anchor="t">
            <a:normAutofit/>
          </a:bodyPr>
          <a:lstStyle/>
          <a:p>
            <a:pPr algn="l"/>
            <a:b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Toiminta:</a:t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Paikka: </a:t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Aika: </a:t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001512" y="7165474"/>
            <a:ext cx="4417576" cy="1216526"/>
          </a:xfrm>
        </p:spPr>
        <p:txBody>
          <a:bodyPr/>
          <a:lstStyle/>
          <a:p>
            <a:pPr algn="l"/>
            <a:r>
              <a:rPr lang="fi-FI" sz="2200" b="1" dirty="0">
                <a:latin typeface="Arial" panose="020B0604020202020204" pitchFamily="34" charset="0"/>
                <a:cs typeface="Arial" panose="020B0604020202020204" pitchFamily="34" charset="0"/>
              </a:rPr>
              <a:t>Yhteystiedot</a:t>
            </a:r>
            <a: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019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2</Words>
  <Application>Microsoft Office PowerPoint</Application>
  <PresentationFormat>A4-paperi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 Toiminta:      Paikka:    Aika: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Tapio Koskenmäki</dc:creator>
  <cp:lastModifiedBy>Tapio Koskenmäki</cp:lastModifiedBy>
  <cp:revision>8</cp:revision>
  <cp:lastPrinted>2016-10-18T10:04:51Z</cp:lastPrinted>
  <dcterms:created xsi:type="dcterms:W3CDTF">2016-10-18T08:39:54Z</dcterms:created>
  <dcterms:modified xsi:type="dcterms:W3CDTF">2019-02-27T08:03:59Z</dcterms:modified>
</cp:coreProperties>
</file>